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27"/>
  </p:notesMasterIdLst>
  <p:sldIdLst>
    <p:sldId id="256" r:id="rId2"/>
    <p:sldId id="257" r:id="rId3"/>
    <p:sldId id="260" r:id="rId4"/>
    <p:sldId id="262" r:id="rId5"/>
    <p:sldId id="292" r:id="rId6"/>
    <p:sldId id="270" r:id="rId7"/>
    <p:sldId id="264" r:id="rId8"/>
    <p:sldId id="271" r:id="rId9"/>
    <p:sldId id="269" r:id="rId10"/>
    <p:sldId id="285" r:id="rId11"/>
    <p:sldId id="286" r:id="rId12"/>
    <p:sldId id="288" r:id="rId13"/>
    <p:sldId id="289" r:id="rId14"/>
    <p:sldId id="290" r:id="rId15"/>
    <p:sldId id="291" r:id="rId16"/>
    <p:sldId id="272" r:id="rId17"/>
    <p:sldId id="293" r:id="rId18"/>
    <p:sldId id="294" r:id="rId19"/>
    <p:sldId id="295" r:id="rId20"/>
    <p:sldId id="296" r:id="rId21"/>
    <p:sldId id="297" r:id="rId22"/>
    <p:sldId id="298" r:id="rId23"/>
    <p:sldId id="299" r:id="rId24"/>
    <p:sldId id="279" r:id="rId25"/>
    <p:sldId id="284" r:id="rId2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A1B8462-9A2A-4B61-B7FC-0A287488FA74}">
  <a:tblStyle styleId="{EA1B8462-9A2A-4B61-B7FC-0A287488FA74}"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85"/>
    <p:restoredTop sz="94560"/>
  </p:normalViewPr>
  <p:slideViewPr>
    <p:cSldViewPr snapToGrid="0" snapToObjects="1">
      <p:cViewPr>
        <p:scale>
          <a:sx n="105" d="100"/>
          <a:sy n="105" d="100"/>
        </p:scale>
        <p:origin x="2088" y="8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2"/>
        <p:cNvGrpSpPr/>
        <p:nvPr/>
      </p:nvGrpSpPr>
      <p:grpSpPr>
        <a:xfrm>
          <a:off x="0" y="0"/>
          <a:ext cx="0" cy="0"/>
          <a:chOff x="0" y="0"/>
          <a:chExt cx="0" cy="0"/>
        </a:xfrm>
      </p:grpSpPr>
      <p:sp>
        <p:nvSpPr>
          <p:cNvPr id="3833" name="Google Shape;383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4" name="Google Shape;383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0"/>
        <p:cNvGrpSpPr/>
        <p:nvPr/>
      </p:nvGrpSpPr>
      <p:grpSpPr>
        <a:xfrm>
          <a:off x="0" y="0"/>
          <a:ext cx="0" cy="0"/>
          <a:chOff x="0" y="0"/>
          <a:chExt cx="0" cy="0"/>
        </a:xfrm>
      </p:grpSpPr>
      <p:sp>
        <p:nvSpPr>
          <p:cNvPr id="3941" name="Google Shape;3941;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2" name="Google Shape;3942;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5937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0"/>
        <p:cNvGrpSpPr/>
        <p:nvPr/>
      </p:nvGrpSpPr>
      <p:grpSpPr>
        <a:xfrm>
          <a:off x="0" y="0"/>
          <a:ext cx="0" cy="0"/>
          <a:chOff x="0" y="0"/>
          <a:chExt cx="0" cy="0"/>
        </a:xfrm>
      </p:grpSpPr>
      <p:sp>
        <p:nvSpPr>
          <p:cNvPr id="3941" name="Google Shape;3941;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2" name="Google Shape;3942;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973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0"/>
        <p:cNvGrpSpPr/>
        <p:nvPr/>
      </p:nvGrpSpPr>
      <p:grpSpPr>
        <a:xfrm>
          <a:off x="0" y="0"/>
          <a:ext cx="0" cy="0"/>
          <a:chOff x="0" y="0"/>
          <a:chExt cx="0" cy="0"/>
        </a:xfrm>
      </p:grpSpPr>
      <p:sp>
        <p:nvSpPr>
          <p:cNvPr id="3941" name="Google Shape;3941;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2" name="Google Shape;3942;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31963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0"/>
        <p:cNvGrpSpPr/>
        <p:nvPr/>
      </p:nvGrpSpPr>
      <p:grpSpPr>
        <a:xfrm>
          <a:off x="0" y="0"/>
          <a:ext cx="0" cy="0"/>
          <a:chOff x="0" y="0"/>
          <a:chExt cx="0" cy="0"/>
        </a:xfrm>
      </p:grpSpPr>
      <p:sp>
        <p:nvSpPr>
          <p:cNvPr id="3941" name="Google Shape;3941;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2" name="Google Shape;3942;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8393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0"/>
        <p:cNvGrpSpPr/>
        <p:nvPr/>
      </p:nvGrpSpPr>
      <p:grpSpPr>
        <a:xfrm>
          <a:off x="0" y="0"/>
          <a:ext cx="0" cy="0"/>
          <a:chOff x="0" y="0"/>
          <a:chExt cx="0" cy="0"/>
        </a:xfrm>
      </p:grpSpPr>
      <p:sp>
        <p:nvSpPr>
          <p:cNvPr id="3941" name="Google Shape;3941;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2" name="Google Shape;3942;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25453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0"/>
        <p:cNvGrpSpPr/>
        <p:nvPr/>
      </p:nvGrpSpPr>
      <p:grpSpPr>
        <a:xfrm>
          <a:off x="0" y="0"/>
          <a:ext cx="0" cy="0"/>
          <a:chOff x="0" y="0"/>
          <a:chExt cx="0" cy="0"/>
        </a:xfrm>
      </p:grpSpPr>
      <p:sp>
        <p:nvSpPr>
          <p:cNvPr id="3941" name="Google Shape;3941;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2" name="Google Shape;3942;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6823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3"/>
        <p:cNvGrpSpPr/>
        <p:nvPr/>
      </p:nvGrpSpPr>
      <p:grpSpPr>
        <a:xfrm>
          <a:off x="0" y="0"/>
          <a:ext cx="0" cy="0"/>
          <a:chOff x="0" y="0"/>
          <a:chExt cx="0" cy="0"/>
        </a:xfrm>
      </p:grpSpPr>
      <p:sp>
        <p:nvSpPr>
          <p:cNvPr id="3874" name="Google Shape;387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5" name="Google Shape;387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44104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3"/>
        <p:cNvGrpSpPr/>
        <p:nvPr/>
      </p:nvGrpSpPr>
      <p:grpSpPr>
        <a:xfrm>
          <a:off x="0" y="0"/>
          <a:ext cx="0" cy="0"/>
          <a:chOff x="0" y="0"/>
          <a:chExt cx="0" cy="0"/>
        </a:xfrm>
      </p:grpSpPr>
      <p:sp>
        <p:nvSpPr>
          <p:cNvPr id="3874" name="Google Shape;387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5" name="Google Shape;387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6902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3"/>
        <p:cNvGrpSpPr/>
        <p:nvPr/>
      </p:nvGrpSpPr>
      <p:grpSpPr>
        <a:xfrm>
          <a:off x="0" y="0"/>
          <a:ext cx="0" cy="0"/>
          <a:chOff x="0" y="0"/>
          <a:chExt cx="0" cy="0"/>
        </a:xfrm>
      </p:grpSpPr>
      <p:sp>
        <p:nvSpPr>
          <p:cNvPr id="3874" name="Google Shape;387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5" name="Google Shape;387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9290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7"/>
        <p:cNvGrpSpPr/>
        <p:nvPr/>
      </p:nvGrpSpPr>
      <p:grpSpPr>
        <a:xfrm>
          <a:off x="0" y="0"/>
          <a:ext cx="0" cy="0"/>
          <a:chOff x="0" y="0"/>
          <a:chExt cx="0" cy="0"/>
        </a:xfrm>
      </p:grpSpPr>
      <p:sp>
        <p:nvSpPr>
          <p:cNvPr id="3838" name="Google Shape;383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9" name="Google Shape;383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3"/>
        <p:cNvGrpSpPr/>
        <p:nvPr/>
      </p:nvGrpSpPr>
      <p:grpSpPr>
        <a:xfrm>
          <a:off x="0" y="0"/>
          <a:ext cx="0" cy="0"/>
          <a:chOff x="0" y="0"/>
          <a:chExt cx="0" cy="0"/>
        </a:xfrm>
      </p:grpSpPr>
      <p:sp>
        <p:nvSpPr>
          <p:cNvPr id="3874" name="Google Shape;387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5" name="Google Shape;387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41303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3"/>
        <p:cNvGrpSpPr/>
        <p:nvPr/>
      </p:nvGrpSpPr>
      <p:grpSpPr>
        <a:xfrm>
          <a:off x="0" y="0"/>
          <a:ext cx="0" cy="0"/>
          <a:chOff x="0" y="0"/>
          <a:chExt cx="0" cy="0"/>
        </a:xfrm>
      </p:grpSpPr>
      <p:sp>
        <p:nvSpPr>
          <p:cNvPr id="3874" name="Google Shape;387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5" name="Google Shape;387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36398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3"/>
        <p:cNvGrpSpPr/>
        <p:nvPr/>
      </p:nvGrpSpPr>
      <p:grpSpPr>
        <a:xfrm>
          <a:off x="0" y="0"/>
          <a:ext cx="0" cy="0"/>
          <a:chOff x="0" y="0"/>
          <a:chExt cx="0" cy="0"/>
        </a:xfrm>
      </p:grpSpPr>
      <p:sp>
        <p:nvSpPr>
          <p:cNvPr id="3874" name="Google Shape;387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5" name="Google Shape;387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05331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3"/>
        <p:cNvGrpSpPr/>
        <p:nvPr/>
      </p:nvGrpSpPr>
      <p:grpSpPr>
        <a:xfrm>
          <a:off x="0" y="0"/>
          <a:ext cx="0" cy="0"/>
          <a:chOff x="0" y="0"/>
          <a:chExt cx="0" cy="0"/>
        </a:xfrm>
      </p:grpSpPr>
      <p:sp>
        <p:nvSpPr>
          <p:cNvPr id="3874" name="Google Shape;387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5" name="Google Shape;387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940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4"/>
        <p:cNvGrpSpPr/>
        <p:nvPr/>
      </p:nvGrpSpPr>
      <p:grpSpPr>
        <a:xfrm>
          <a:off x="0" y="0"/>
          <a:ext cx="0" cy="0"/>
          <a:chOff x="0" y="0"/>
          <a:chExt cx="0" cy="0"/>
        </a:xfrm>
      </p:grpSpPr>
      <p:sp>
        <p:nvSpPr>
          <p:cNvPr id="4035" name="Google Shape;4035;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6" name="Google Shape;4036;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4"/>
        <p:cNvGrpSpPr/>
        <p:nvPr/>
      </p:nvGrpSpPr>
      <p:grpSpPr>
        <a:xfrm>
          <a:off x="0" y="0"/>
          <a:ext cx="0" cy="0"/>
          <a:chOff x="0" y="0"/>
          <a:chExt cx="0" cy="0"/>
        </a:xfrm>
      </p:grpSpPr>
      <p:sp>
        <p:nvSpPr>
          <p:cNvPr id="4355" name="Google Shape;4355;g73d1576bf0_12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6" name="Google Shape;4356;g73d1576bf0_1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0"/>
        <p:cNvGrpSpPr/>
        <p:nvPr/>
      </p:nvGrpSpPr>
      <p:grpSpPr>
        <a:xfrm>
          <a:off x="0" y="0"/>
          <a:ext cx="0" cy="0"/>
          <a:chOff x="0" y="0"/>
          <a:chExt cx="0" cy="0"/>
        </a:xfrm>
      </p:grpSpPr>
      <p:sp>
        <p:nvSpPr>
          <p:cNvPr id="3861" name="Google Shape;386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2" name="Google Shape;386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3"/>
        <p:cNvGrpSpPr/>
        <p:nvPr/>
      </p:nvGrpSpPr>
      <p:grpSpPr>
        <a:xfrm>
          <a:off x="0" y="0"/>
          <a:ext cx="0" cy="0"/>
          <a:chOff x="0" y="0"/>
          <a:chExt cx="0" cy="0"/>
        </a:xfrm>
      </p:grpSpPr>
      <p:sp>
        <p:nvSpPr>
          <p:cNvPr id="3874" name="Google Shape;387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5" name="Google Shape;387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3"/>
        <p:cNvGrpSpPr/>
        <p:nvPr/>
      </p:nvGrpSpPr>
      <p:grpSpPr>
        <a:xfrm>
          <a:off x="0" y="0"/>
          <a:ext cx="0" cy="0"/>
          <a:chOff x="0" y="0"/>
          <a:chExt cx="0" cy="0"/>
        </a:xfrm>
      </p:grpSpPr>
      <p:sp>
        <p:nvSpPr>
          <p:cNvPr id="3874" name="Google Shape;387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5" name="Google Shape;387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6347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4"/>
        <p:cNvGrpSpPr/>
        <p:nvPr/>
      </p:nvGrpSpPr>
      <p:grpSpPr>
        <a:xfrm>
          <a:off x="0" y="0"/>
          <a:ext cx="0" cy="0"/>
          <a:chOff x="0" y="0"/>
          <a:chExt cx="0" cy="0"/>
        </a:xfrm>
      </p:grpSpPr>
      <p:sp>
        <p:nvSpPr>
          <p:cNvPr id="3955" name="Google Shape;3955;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6" name="Google Shape;3956;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1"/>
        <p:cNvGrpSpPr/>
        <p:nvPr/>
      </p:nvGrpSpPr>
      <p:grpSpPr>
        <a:xfrm>
          <a:off x="0" y="0"/>
          <a:ext cx="0" cy="0"/>
          <a:chOff x="0" y="0"/>
          <a:chExt cx="0" cy="0"/>
        </a:xfrm>
      </p:grpSpPr>
      <p:sp>
        <p:nvSpPr>
          <p:cNvPr id="3902" name="Google Shape;390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3" name="Google Shape;390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1"/>
        <p:cNvGrpSpPr/>
        <p:nvPr/>
      </p:nvGrpSpPr>
      <p:grpSpPr>
        <a:xfrm>
          <a:off x="0" y="0"/>
          <a:ext cx="0" cy="0"/>
          <a:chOff x="0" y="0"/>
          <a:chExt cx="0" cy="0"/>
        </a:xfrm>
      </p:grpSpPr>
      <p:sp>
        <p:nvSpPr>
          <p:cNvPr id="3962" name="Google Shape;3962;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3" name="Google Shape;3963;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0"/>
        <p:cNvGrpSpPr/>
        <p:nvPr/>
      </p:nvGrpSpPr>
      <p:grpSpPr>
        <a:xfrm>
          <a:off x="0" y="0"/>
          <a:ext cx="0" cy="0"/>
          <a:chOff x="0" y="0"/>
          <a:chExt cx="0" cy="0"/>
        </a:xfrm>
      </p:grpSpPr>
      <p:sp>
        <p:nvSpPr>
          <p:cNvPr id="3941" name="Google Shape;3941;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2" name="Google Shape;3942;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5"/>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62000" y="696425"/>
            <a:ext cx="5396700" cy="1159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6000"/>
              <a:buNone/>
              <a:defRPr sz="6000">
                <a:solidFill>
                  <a:schemeClr val="accent2"/>
                </a:solidFill>
              </a:defRPr>
            </a:lvl1pPr>
            <a:lvl2pPr lvl="1">
              <a:spcBef>
                <a:spcPts val="0"/>
              </a:spcBef>
              <a:spcAft>
                <a:spcPts val="0"/>
              </a:spcAft>
              <a:buClr>
                <a:schemeClr val="accent2"/>
              </a:buClr>
              <a:buSzPts val="6000"/>
              <a:buNone/>
              <a:defRPr sz="6000">
                <a:solidFill>
                  <a:schemeClr val="accent2"/>
                </a:solidFill>
              </a:defRPr>
            </a:lvl2pPr>
            <a:lvl3pPr lvl="2">
              <a:spcBef>
                <a:spcPts val="0"/>
              </a:spcBef>
              <a:spcAft>
                <a:spcPts val="0"/>
              </a:spcAft>
              <a:buClr>
                <a:schemeClr val="accent2"/>
              </a:buClr>
              <a:buSzPts val="6000"/>
              <a:buNone/>
              <a:defRPr sz="6000">
                <a:solidFill>
                  <a:schemeClr val="accent2"/>
                </a:solidFill>
              </a:defRPr>
            </a:lvl3pPr>
            <a:lvl4pPr lvl="3">
              <a:spcBef>
                <a:spcPts val="0"/>
              </a:spcBef>
              <a:spcAft>
                <a:spcPts val="0"/>
              </a:spcAft>
              <a:buClr>
                <a:schemeClr val="accent2"/>
              </a:buClr>
              <a:buSzPts val="6000"/>
              <a:buNone/>
              <a:defRPr sz="6000">
                <a:solidFill>
                  <a:schemeClr val="accent2"/>
                </a:solidFill>
              </a:defRPr>
            </a:lvl4pPr>
            <a:lvl5pPr lvl="4">
              <a:spcBef>
                <a:spcPts val="0"/>
              </a:spcBef>
              <a:spcAft>
                <a:spcPts val="0"/>
              </a:spcAft>
              <a:buClr>
                <a:schemeClr val="accent2"/>
              </a:buClr>
              <a:buSzPts val="6000"/>
              <a:buNone/>
              <a:defRPr sz="6000">
                <a:solidFill>
                  <a:schemeClr val="accent2"/>
                </a:solidFill>
              </a:defRPr>
            </a:lvl5pPr>
            <a:lvl6pPr lvl="5">
              <a:spcBef>
                <a:spcPts val="0"/>
              </a:spcBef>
              <a:spcAft>
                <a:spcPts val="0"/>
              </a:spcAft>
              <a:buClr>
                <a:schemeClr val="accent2"/>
              </a:buClr>
              <a:buSzPts val="6000"/>
              <a:buNone/>
              <a:defRPr sz="6000">
                <a:solidFill>
                  <a:schemeClr val="accent2"/>
                </a:solidFill>
              </a:defRPr>
            </a:lvl6pPr>
            <a:lvl7pPr lvl="6">
              <a:spcBef>
                <a:spcPts val="0"/>
              </a:spcBef>
              <a:spcAft>
                <a:spcPts val="0"/>
              </a:spcAft>
              <a:buClr>
                <a:schemeClr val="accent2"/>
              </a:buClr>
              <a:buSzPts val="6000"/>
              <a:buNone/>
              <a:defRPr sz="6000">
                <a:solidFill>
                  <a:schemeClr val="accent2"/>
                </a:solidFill>
              </a:defRPr>
            </a:lvl7pPr>
            <a:lvl8pPr lvl="7">
              <a:spcBef>
                <a:spcPts val="0"/>
              </a:spcBef>
              <a:spcAft>
                <a:spcPts val="0"/>
              </a:spcAft>
              <a:buClr>
                <a:schemeClr val="accent2"/>
              </a:buClr>
              <a:buSzPts val="6000"/>
              <a:buNone/>
              <a:defRPr sz="6000">
                <a:solidFill>
                  <a:schemeClr val="accent2"/>
                </a:solidFill>
              </a:defRPr>
            </a:lvl8pPr>
            <a:lvl9pPr lvl="8">
              <a:spcBef>
                <a:spcPts val="0"/>
              </a:spcBef>
              <a:spcAft>
                <a:spcPts val="0"/>
              </a:spcAft>
              <a:buClr>
                <a:schemeClr val="accent2"/>
              </a:buClr>
              <a:buSzPts val="6000"/>
              <a:buNone/>
              <a:defRPr sz="6000">
                <a:solidFill>
                  <a:schemeClr val="accent2"/>
                </a:solidFill>
              </a:defRPr>
            </a:lvl9pPr>
          </a:lstStyle>
          <a:p>
            <a:endParaRPr/>
          </a:p>
        </p:txBody>
      </p:sp>
      <p:grpSp>
        <p:nvGrpSpPr>
          <p:cNvPr id="11" name="Google Shape;11;p2"/>
          <p:cNvGrpSpPr/>
          <p:nvPr/>
        </p:nvGrpSpPr>
        <p:grpSpPr>
          <a:xfrm rot="10800000">
            <a:off x="8705367" y="28698"/>
            <a:ext cx="410132" cy="5086302"/>
            <a:chOff x="836200" y="238125"/>
            <a:chExt cx="422425" cy="5238750"/>
          </a:xfrm>
        </p:grpSpPr>
        <p:sp>
          <p:nvSpPr>
            <p:cNvPr id="12" name="Google Shape;12;p2"/>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2"/>
          <p:cNvGrpSpPr/>
          <p:nvPr/>
        </p:nvGrpSpPr>
        <p:grpSpPr>
          <a:xfrm rot="10800000">
            <a:off x="6659535" y="28698"/>
            <a:ext cx="2309844" cy="5086302"/>
            <a:chOff x="986700" y="238125"/>
            <a:chExt cx="2379075" cy="5238750"/>
          </a:xfrm>
        </p:grpSpPr>
        <p:sp>
          <p:nvSpPr>
            <p:cNvPr id="93" name="Google Shape;93;p2"/>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2"/>
          <p:cNvGrpSpPr/>
          <p:nvPr/>
        </p:nvGrpSpPr>
        <p:grpSpPr>
          <a:xfrm rot="10800000">
            <a:off x="6367294" y="28698"/>
            <a:ext cx="2017554" cy="5086302"/>
            <a:chOff x="1588750" y="238125"/>
            <a:chExt cx="2078025" cy="5238750"/>
          </a:xfrm>
        </p:grpSpPr>
        <p:sp>
          <p:nvSpPr>
            <p:cNvPr id="213" name="Google Shape;213;p2"/>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2"/>
          <p:cNvGrpSpPr/>
          <p:nvPr/>
        </p:nvGrpSpPr>
        <p:grpSpPr>
          <a:xfrm rot="10800000">
            <a:off x="6367294" y="28698"/>
            <a:ext cx="2309820" cy="5086302"/>
            <a:chOff x="1287725" y="238125"/>
            <a:chExt cx="2379050" cy="5238750"/>
          </a:xfrm>
        </p:grpSpPr>
        <p:sp>
          <p:nvSpPr>
            <p:cNvPr id="423" name="Google Shape;423;p2"/>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bg>
      <p:bgPr>
        <a:solidFill>
          <a:schemeClr val="accent3"/>
        </a:solidFill>
        <a:effectLst/>
      </p:bgPr>
    </p:bg>
    <p:spTree>
      <p:nvGrpSpPr>
        <p:cNvPr id="1" name="Shape 1044"/>
        <p:cNvGrpSpPr/>
        <p:nvPr/>
      </p:nvGrpSpPr>
      <p:grpSpPr>
        <a:xfrm>
          <a:off x="0" y="0"/>
          <a:ext cx="0" cy="0"/>
          <a:chOff x="0" y="0"/>
          <a:chExt cx="0" cy="0"/>
        </a:xfrm>
      </p:grpSpPr>
      <p:sp>
        <p:nvSpPr>
          <p:cNvPr id="1045" name="Google Shape;1045;p4"/>
          <p:cNvSpPr txBox="1">
            <a:spLocks noGrp="1"/>
          </p:cNvSpPr>
          <p:nvPr>
            <p:ph type="body" idx="1"/>
          </p:nvPr>
        </p:nvSpPr>
        <p:spPr>
          <a:xfrm>
            <a:off x="1278575" y="739550"/>
            <a:ext cx="4281000" cy="36924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Clr>
                <a:schemeClr val="lt1"/>
              </a:buClr>
              <a:buSzPts val="3000"/>
              <a:buChar char="▪"/>
              <a:defRPr sz="3000" i="1">
                <a:solidFill>
                  <a:schemeClr val="lt1"/>
                </a:solidFill>
              </a:defRPr>
            </a:lvl1pPr>
            <a:lvl2pPr marL="914400" lvl="1" indent="-419100" rtl="0">
              <a:spcBef>
                <a:spcPts val="0"/>
              </a:spcBef>
              <a:spcAft>
                <a:spcPts val="0"/>
              </a:spcAft>
              <a:buClr>
                <a:schemeClr val="lt1"/>
              </a:buClr>
              <a:buSzPts val="3000"/>
              <a:buChar char="▫"/>
              <a:defRPr sz="3000" i="1">
                <a:solidFill>
                  <a:schemeClr val="lt1"/>
                </a:solidFill>
              </a:defRPr>
            </a:lvl2pPr>
            <a:lvl3pPr marL="1371600" lvl="2" indent="-419100" rtl="0">
              <a:spcBef>
                <a:spcPts val="0"/>
              </a:spcBef>
              <a:spcAft>
                <a:spcPts val="0"/>
              </a:spcAft>
              <a:buClr>
                <a:schemeClr val="lt1"/>
              </a:buClr>
              <a:buSzPts val="3000"/>
              <a:buChar char="▫"/>
              <a:defRPr sz="3000" i="1">
                <a:solidFill>
                  <a:schemeClr val="lt1"/>
                </a:solidFill>
              </a:defRPr>
            </a:lvl3pPr>
            <a:lvl4pPr marL="1828800" lvl="3" indent="-419100" rtl="0">
              <a:spcBef>
                <a:spcPts val="0"/>
              </a:spcBef>
              <a:spcAft>
                <a:spcPts val="0"/>
              </a:spcAft>
              <a:buClr>
                <a:schemeClr val="lt1"/>
              </a:buClr>
              <a:buSzPts val="3000"/>
              <a:buChar char="▫"/>
              <a:defRPr sz="3000" i="1">
                <a:solidFill>
                  <a:schemeClr val="lt1"/>
                </a:solidFill>
              </a:defRPr>
            </a:lvl4pPr>
            <a:lvl5pPr marL="2286000" lvl="4" indent="-419100" rtl="0">
              <a:spcBef>
                <a:spcPts val="0"/>
              </a:spcBef>
              <a:spcAft>
                <a:spcPts val="0"/>
              </a:spcAft>
              <a:buClr>
                <a:schemeClr val="lt1"/>
              </a:buClr>
              <a:buSzPts val="3000"/>
              <a:buChar char="▫"/>
              <a:defRPr sz="3000" i="1">
                <a:solidFill>
                  <a:schemeClr val="lt1"/>
                </a:solidFill>
              </a:defRPr>
            </a:lvl5pPr>
            <a:lvl6pPr marL="2743200" lvl="5" indent="-419100" rtl="0">
              <a:spcBef>
                <a:spcPts val="0"/>
              </a:spcBef>
              <a:spcAft>
                <a:spcPts val="0"/>
              </a:spcAft>
              <a:buClr>
                <a:schemeClr val="lt1"/>
              </a:buClr>
              <a:buSzPts val="3000"/>
              <a:buChar char="▫"/>
              <a:defRPr sz="3000" i="1">
                <a:solidFill>
                  <a:schemeClr val="lt1"/>
                </a:solidFill>
              </a:defRPr>
            </a:lvl6pPr>
            <a:lvl7pPr marL="3200400" lvl="6" indent="-419100" rtl="0">
              <a:spcBef>
                <a:spcPts val="0"/>
              </a:spcBef>
              <a:spcAft>
                <a:spcPts val="0"/>
              </a:spcAft>
              <a:buClr>
                <a:schemeClr val="lt1"/>
              </a:buClr>
              <a:buSzPts val="3000"/>
              <a:buChar char="●"/>
              <a:defRPr sz="3000" i="1">
                <a:solidFill>
                  <a:schemeClr val="lt1"/>
                </a:solidFill>
              </a:defRPr>
            </a:lvl7pPr>
            <a:lvl8pPr marL="3657600" lvl="7" indent="-419100" rtl="0">
              <a:spcBef>
                <a:spcPts val="0"/>
              </a:spcBef>
              <a:spcAft>
                <a:spcPts val="0"/>
              </a:spcAft>
              <a:buClr>
                <a:schemeClr val="lt1"/>
              </a:buClr>
              <a:buSzPts val="3000"/>
              <a:buChar char="○"/>
              <a:defRPr sz="3000" i="1">
                <a:solidFill>
                  <a:schemeClr val="lt1"/>
                </a:solidFill>
              </a:defRPr>
            </a:lvl8pPr>
            <a:lvl9pPr marL="4114800" lvl="8" indent="-419100">
              <a:spcBef>
                <a:spcPts val="0"/>
              </a:spcBef>
              <a:spcAft>
                <a:spcPts val="0"/>
              </a:spcAft>
              <a:buClr>
                <a:schemeClr val="lt1"/>
              </a:buClr>
              <a:buSzPts val="3000"/>
              <a:buChar char="■"/>
              <a:defRPr sz="3000" i="1">
                <a:solidFill>
                  <a:schemeClr val="lt1"/>
                </a:solidFill>
              </a:defRPr>
            </a:lvl9pPr>
          </a:lstStyle>
          <a:p>
            <a:endParaRPr/>
          </a:p>
        </p:txBody>
      </p:sp>
      <p:sp>
        <p:nvSpPr>
          <p:cNvPr id="1046" name="Google Shape;1046;p4"/>
          <p:cNvSpPr txBox="1"/>
          <p:nvPr/>
        </p:nvSpPr>
        <p:spPr>
          <a:xfrm>
            <a:off x="659925" y="414075"/>
            <a:ext cx="7524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0">
                <a:solidFill>
                  <a:schemeClr val="accent1"/>
                </a:solidFill>
                <a:latin typeface="Dosis"/>
                <a:ea typeface="Dosis"/>
                <a:cs typeface="Dosis"/>
                <a:sym typeface="Dosis"/>
              </a:rPr>
              <a:t>“</a:t>
            </a:r>
            <a:endParaRPr sz="12000">
              <a:solidFill>
                <a:schemeClr val="accent1"/>
              </a:solidFill>
              <a:latin typeface="Dosis"/>
              <a:ea typeface="Dosis"/>
              <a:cs typeface="Dosis"/>
              <a:sym typeface="Dosis"/>
            </a:endParaRPr>
          </a:p>
        </p:txBody>
      </p:sp>
      <p:sp>
        <p:nvSpPr>
          <p:cNvPr id="1047" name="Google Shape;1047;p4"/>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l" rtl="0">
              <a:spcBef>
                <a:spcPts val="0"/>
              </a:spcBef>
              <a:spcAft>
                <a:spcPts val="0"/>
              </a:spcAft>
              <a:buNone/>
            </a:pPr>
            <a:fld id="{00000000-1234-1234-1234-123412341234}" type="slidenum">
              <a:rPr lang="en"/>
              <a:t>‹#›</a:t>
            </a:fld>
            <a:endParaRPr/>
          </a:p>
        </p:txBody>
      </p:sp>
      <p:grpSp>
        <p:nvGrpSpPr>
          <p:cNvPr id="1048" name="Google Shape;1048;p4"/>
          <p:cNvGrpSpPr/>
          <p:nvPr/>
        </p:nvGrpSpPr>
        <p:grpSpPr>
          <a:xfrm rot="10800000">
            <a:off x="8705367" y="28698"/>
            <a:ext cx="410132" cy="5086302"/>
            <a:chOff x="836200" y="238125"/>
            <a:chExt cx="422425" cy="5238750"/>
          </a:xfrm>
        </p:grpSpPr>
        <p:sp>
          <p:nvSpPr>
            <p:cNvPr id="1049" name="Google Shape;1049;p4"/>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4"/>
          <p:cNvGrpSpPr/>
          <p:nvPr/>
        </p:nvGrpSpPr>
        <p:grpSpPr>
          <a:xfrm rot="10800000">
            <a:off x="6659535" y="28698"/>
            <a:ext cx="2309844" cy="5086302"/>
            <a:chOff x="986700" y="238125"/>
            <a:chExt cx="2379075" cy="5238750"/>
          </a:xfrm>
        </p:grpSpPr>
        <p:sp>
          <p:nvSpPr>
            <p:cNvPr id="1130" name="Google Shape;1130;p4"/>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 name="Google Shape;1249;p4"/>
          <p:cNvGrpSpPr/>
          <p:nvPr/>
        </p:nvGrpSpPr>
        <p:grpSpPr>
          <a:xfrm rot="10800000">
            <a:off x="6367294" y="28698"/>
            <a:ext cx="2017554" cy="5086302"/>
            <a:chOff x="1588750" y="238125"/>
            <a:chExt cx="2078025" cy="5238750"/>
          </a:xfrm>
        </p:grpSpPr>
        <p:sp>
          <p:nvSpPr>
            <p:cNvPr id="1250" name="Google Shape;1250;p4"/>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4"/>
          <p:cNvGrpSpPr/>
          <p:nvPr/>
        </p:nvGrpSpPr>
        <p:grpSpPr>
          <a:xfrm rot="10800000">
            <a:off x="6367294" y="28698"/>
            <a:ext cx="2309820" cy="5086302"/>
            <a:chOff x="1287725" y="238125"/>
            <a:chExt cx="2379050" cy="5238750"/>
          </a:xfrm>
        </p:grpSpPr>
        <p:sp>
          <p:nvSpPr>
            <p:cNvPr id="1460" name="Google Shape;1460;p4"/>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841"/>
        <p:cNvGrpSpPr/>
        <p:nvPr/>
      </p:nvGrpSpPr>
      <p:grpSpPr>
        <a:xfrm>
          <a:off x="0" y="0"/>
          <a:ext cx="0" cy="0"/>
          <a:chOff x="0" y="0"/>
          <a:chExt cx="0" cy="0"/>
        </a:xfrm>
      </p:grpSpPr>
      <p:sp>
        <p:nvSpPr>
          <p:cNvPr id="1842" name="Google Shape;1842;p6"/>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843" name="Google Shape;1843;p6"/>
          <p:cNvSpPr txBox="1">
            <a:spLocks noGrp="1"/>
          </p:cNvSpPr>
          <p:nvPr>
            <p:ph type="body" idx="1"/>
          </p:nvPr>
        </p:nvSpPr>
        <p:spPr>
          <a:xfrm>
            <a:off x="718300" y="1762650"/>
            <a:ext cx="3242400" cy="30870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844" name="Google Shape;1844;p6"/>
          <p:cNvSpPr txBox="1">
            <a:spLocks noGrp="1"/>
          </p:cNvSpPr>
          <p:nvPr>
            <p:ph type="body" idx="2"/>
          </p:nvPr>
        </p:nvSpPr>
        <p:spPr>
          <a:xfrm>
            <a:off x="4156071" y="1762650"/>
            <a:ext cx="3242400" cy="30870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845" name="Google Shape;1845;p6"/>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grpSp>
        <p:nvGrpSpPr>
          <p:cNvPr id="1846" name="Google Shape;1846;p6"/>
          <p:cNvGrpSpPr/>
          <p:nvPr/>
        </p:nvGrpSpPr>
        <p:grpSpPr>
          <a:xfrm rot="10800000">
            <a:off x="8851487" y="28707"/>
            <a:ext cx="264012" cy="5086302"/>
            <a:chOff x="5307800" y="238125"/>
            <a:chExt cx="271925" cy="5238750"/>
          </a:xfrm>
        </p:grpSpPr>
        <p:sp>
          <p:nvSpPr>
            <p:cNvPr id="1847" name="Google Shape;1847;p6"/>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4" name="Google Shape;1904;p6"/>
          <p:cNvGrpSpPr/>
          <p:nvPr/>
        </p:nvGrpSpPr>
        <p:grpSpPr>
          <a:xfrm rot="10800000">
            <a:off x="7828571" y="28707"/>
            <a:ext cx="1140783" cy="5086302"/>
            <a:chOff x="5458325" y="238125"/>
            <a:chExt cx="1174975" cy="5238750"/>
          </a:xfrm>
        </p:grpSpPr>
        <p:sp>
          <p:nvSpPr>
            <p:cNvPr id="1905" name="Google Shape;1905;p6"/>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7" name="Google Shape;1967;p6"/>
          <p:cNvGrpSpPr/>
          <p:nvPr/>
        </p:nvGrpSpPr>
        <p:grpSpPr>
          <a:xfrm rot="10800000">
            <a:off x="7682451" y="28707"/>
            <a:ext cx="994639" cy="4940182"/>
            <a:chOff x="5759350" y="388625"/>
            <a:chExt cx="1024450" cy="5088250"/>
          </a:xfrm>
        </p:grpSpPr>
        <p:sp>
          <p:nvSpPr>
            <p:cNvPr id="1968" name="Google Shape;1968;p6"/>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9" name="Google Shape;2069;p6"/>
          <p:cNvGrpSpPr/>
          <p:nvPr/>
        </p:nvGrpSpPr>
        <p:grpSpPr>
          <a:xfrm rot="10800000">
            <a:off x="7682451" y="28707"/>
            <a:ext cx="1140783" cy="5086302"/>
            <a:chOff x="5608825" y="238125"/>
            <a:chExt cx="1174975" cy="5238750"/>
          </a:xfrm>
        </p:grpSpPr>
        <p:sp>
          <p:nvSpPr>
            <p:cNvPr id="2070" name="Google Shape;2070;p6"/>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120"/>
        <p:cNvGrpSpPr/>
        <p:nvPr/>
      </p:nvGrpSpPr>
      <p:grpSpPr>
        <a:xfrm>
          <a:off x="0" y="0"/>
          <a:ext cx="0" cy="0"/>
          <a:chOff x="0" y="0"/>
          <a:chExt cx="0" cy="0"/>
        </a:xfrm>
      </p:grpSpPr>
      <p:sp>
        <p:nvSpPr>
          <p:cNvPr id="2121" name="Google Shape;2121;p7"/>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122" name="Google Shape;2122;p7"/>
          <p:cNvSpPr txBox="1">
            <a:spLocks noGrp="1"/>
          </p:cNvSpPr>
          <p:nvPr>
            <p:ph type="body" idx="1"/>
          </p:nvPr>
        </p:nvSpPr>
        <p:spPr>
          <a:xfrm>
            <a:off x="718300" y="1755475"/>
            <a:ext cx="2179200" cy="30942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123" name="Google Shape;2123;p7"/>
          <p:cNvSpPr txBox="1">
            <a:spLocks noGrp="1"/>
          </p:cNvSpPr>
          <p:nvPr>
            <p:ph type="body" idx="2"/>
          </p:nvPr>
        </p:nvSpPr>
        <p:spPr>
          <a:xfrm>
            <a:off x="3009263" y="1755475"/>
            <a:ext cx="2179200" cy="30942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124" name="Google Shape;2124;p7"/>
          <p:cNvSpPr txBox="1">
            <a:spLocks noGrp="1"/>
          </p:cNvSpPr>
          <p:nvPr>
            <p:ph type="body" idx="3"/>
          </p:nvPr>
        </p:nvSpPr>
        <p:spPr>
          <a:xfrm>
            <a:off x="5300226" y="1755475"/>
            <a:ext cx="2179200" cy="30942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125" name="Google Shape;2125;p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grpSp>
        <p:nvGrpSpPr>
          <p:cNvPr id="2126" name="Google Shape;2126;p7"/>
          <p:cNvGrpSpPr/>
          <p:nvPr/>
        </p:nvGrpSpPr>
        <p:grpSpPr>
          <a:xfrm rot="10800000">
            <a:off x="8851487" y="28707"/>
            <a:ext cx="264012" cy="5086302"/>
            <a:chOff x="5307800" y="238125"/>
            <a:chExt cx="271925" cy="5238750"/>
          </a:xfrm>
        </p:grpSpPr>
        <p:sp>
          <p:nvSpPr>
            <p:cNvPr id="2127" name="Google Shape;2127;p7"/>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4" name="Google Shape;2184;p7"/>
          <p:cNvGrpSpPr/>
          <p:nvPr/>
        </p:nvGrpSpPr>
        <p:grpSpPr>
          <a:xfrm rot="10800000">
            <a:off x="7828571" y="28707"/>
            <a:ext cx="1140783" cy="5086302"/>
            <a:chOff x="5458325" y="238125"/>
            <a:chExt cx="1174975" cy="5238750"/>
          </a:xfrm>
        </p:grpSpPr>
        <p:sp>
          <p:nvSpPr>
            <p:cNvPr id="2185" name="Google Shape;2185;p7"/>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7" name="Google Shape;2247;p7"/>
          <p:cNvGrpSpPr/>
          <p:nvPr/>
        </p:nvGrpSpPr>
        <p:grpSpPr>
          <a:xfrm rot="10800000">
            <a:off x="7682451" y="28707"/>
            <a:ext cx="994639" cy="4940182"/>
            <a:chOff x="5759350" y="388625"/>
            <a:chExt cx="1024450" cy="5088250"/>
          </a:xfrm>
        </p:grpSpPr>
        <p:sp>
          <p:nvSpPr>
            <p:cNvPr id="2248" name="Google Shape;2248;p7"/>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9" name="Google Shape;2349;p7"/>
          <p:cNvGrpSpPr/>
          <p:nvPr/>
        </p:nvGrpSpPr>
        <p:grpSpPr>
          <a:xfrm rot="10800000">
            <a:off x="7682451" y="28707"/>
            <a:ext cx="1140783" cy="5086302"/>
            <a:chOff x="5608825" y="238125"/>
            <a:chExt cx="1174975" cy="5238750"/>
          </a:xfrm>
        </p:grpSpPr>
        <p:sp>
          <p:nvSpPr>
            <p:cNvPr id="2350" name="Google Shape;2350;p7"/>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00"/>
        <p:cNvGrpSpPr/>
        <p:nvPr/>
      </p:nvGrpSpPr>
      <p:grpSpPr>
        <a:xfrm>
          <a:off x="0" y="0"/>
          <a:ext cx="0" cy="0"/>
          <a:chOff x="0" y="0"/>
          <a:chExt cx="0" cy="0"/>
        </a:xfrm>
      </p:grpSpPr>
      <p:sp>
        <p:nvSpPr>
          <p:cNvPr id="2401" name="Google Shape;2401;p8"/>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402" name="Google Shape;2402;p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grpSp>
        <p:nvGrpSpPr>
          <p:cNvPr id="2403" name="Google Shape;2403;p8"/>
          <p:cNvGrpSpPr/>
          <p:nvPr/>
        </p:nvGrpSpPr>
        <p:grpSpPr>
          <a:xfrm rot="10800000">
            <a:off x="8851487" y="28707"/>
            <a:ext cx="264012" cy="5086302"/>
            <a:chOff x="5307800" y="238125"/>
            <a:chExt cx="271925" cy="5238750"/>
          </a:xfrm>
        </p:grpSpPr>
        <p:sp>
          <p:nvSpPr>
            <p:cNvPr id="2404" name="Google Shape;2404;p8"/>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8"/>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8"/>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8"/>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8"/>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8"/>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8"/>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8"/>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8"/>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8"/>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8"/>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8"/>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8"/>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8"/>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8"/>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8"/>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8"/>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8"/>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8"/>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8"/>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8"/>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8"/>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8"/>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8"/>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8"/>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8"/>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8"/>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8"/>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8"/>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8"/>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8"/>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8"/>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8"/>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8"/>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8"/>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8"/>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8"/>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8"/>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8"/>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8"/>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8"/>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8"/>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8"/>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8"/>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8"/>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8"/>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8"/>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8"/>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8"/>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8"/>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8"/>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8"/>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8"/>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8"/>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8"/>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8"/>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8"/>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1" name="Google Shape;2461;p8"/>
          <p:cNvGrpSpPr/>
          <p:nvPr/>
        </p:nvGrpSpPr>
        <p:grpSpPr>
          <a:xfrm rot="10800000">
            <a:off x="7828571" y="28707"/>
            <a:ext cx="1140783" cy="5086302"/>
            <a:chOff x="5458325" y="238125"/>
            <a:chExt cx="1174975" cy="5238750"/>
          </a:xfrm>
        </p:grpSpPr>
        <p:sp>
          <p:nvSpPr>
            <p:cNvPr id="2462" name="Google Shape;2462;p8"/>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8"/>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8"/>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8"/>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8"/>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8"/>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8"/>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8"/>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8"/>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8"/>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8"/>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8"/>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8"/>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8"/>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8"/>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8"/>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8"/>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8"/>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8"/>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8"/>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8"/>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8"/>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8"/>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8"/>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8"/>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8"/>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8"/>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8"/>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8"/>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8"/>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8"/>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8"/>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8"/>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8"/>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8"/>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8"/>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8"/>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8"/>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8"/>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8"/>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8"/>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8"/>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8"/>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8"/>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8"/>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8"/>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8"/>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8"/>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8"/>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8"/>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8"/>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8"/>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8"/>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8"/>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8"/>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8"/>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8"/>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8"/>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8"/>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8"/>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8"/>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8"/>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4" name="Google Shape;2524;p8"/>
          <p:cNvGrpSpPr/>
          <p:nvPr/>
        </p:nvGrpSpPr>
        <p:grpSpPr>
          <a:xfrm rot="10800000">
            <a:off x="7682451" y="28707"/>
            <a:ext cx="994639" cy="4940182"/>
            <a:chOff x="5759350" y="388625"/>
            <a:chExt cx="1024450" cy="5088250"/>
          </a:xfrm>
        </p:grpSpPr>
        <p:sp>
          <p:nvSpPr>
            <p:cNvPr id="2525" name="Google Shape;2525;p8"/>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8"/>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8"/>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8"/>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8"/>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8"/>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8"/>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8"/>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8"/>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8"/>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8"/>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8"/>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8"/>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8"/>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8"/>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8"/>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8"/>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8"/>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8"/>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8"/>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8"/>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8"/>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8"/>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8"/>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8"/>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8"/>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8"/>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8"/>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8"/>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8"/>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8"/>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8"/>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8"/>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8"/>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8"/>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8"/>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8"/>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8"/>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8"/>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8"/>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8"/>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8"/>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8"/>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8"/>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8"/>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8"/>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8"/>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8"/>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8"/>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8"/>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8"/>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8"/>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8"/>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8"/>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8"/>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8"/>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8"/>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8"/>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8"/>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8"/>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8"/>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8"/>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8"/>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8"/>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8"/>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8"/>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8"/>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8"/>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8"/>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8"/>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8"/>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8"/>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8"/>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8"/>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8"/>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8"/>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8"/>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8"/>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8"/>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8"/>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8"/>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8"/>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8"/>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8"/>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8"/>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8"/>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8"/>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8"/>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8"/>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8"/>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8"/>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8"/>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8"/>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8"/>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8"/>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8"/>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8"/>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8"/>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8"/>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8"/>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8"/>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6" name="Google Shape;2626;p8"/>
          <p:cNvGrpSpPr/>
          <p:nvPr/>
        </p:nvGrpSpPr>
        <p:grpSpPr>
          <a:xfrm rot="10800000">
            <a:off x="7682451" y="28707"/>
            <a:ext cx="1140783" cy="5086302"/>
            <a:chOff x="5608825" y="238125"/>
            <a:chExt cx="1174975" cy="5238750"/>
          </a:xfrm>
        </p:grpSpPr>
        <p:sp>
          <p:nvSpPr>
            <p:cNvPr id="2627" name="Google Shape;2627;p8"/>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8"/>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8"/>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8"/>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8"/>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8"/>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8"/>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8"/>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8"/>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8"/>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8"/>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8"/>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8"/>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8"/>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8"/>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8"/>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8"/>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8"/>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8"/>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8"/>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8"/>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8"/>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8"/>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8"/>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8"/>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8"/>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8"/>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8"/>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8"/>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8"/>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8"/>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8"/>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8"/>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8"/>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8"/>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8"/>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8"/>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8"/>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8"/>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8"/>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8"/>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8"/>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8"/>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8"/>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8"/>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8"/>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8"/>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8"/>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8"/>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8"/>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54"/>
        <p:cNvGrpSpPr/>
        <p:nvPr/>
      </p:nvGrpSpPr>
      <p:grpSpPr>
        <a:xfrm>
          <a:off x="0" y="0"/>
          <a:ext cx="0" cy="0"/>
          <a:chOff x="0" y="0"/>
          <a:chExt cx="0" cy="0"/>
        </a:xfrm>
      </p:grpSpPr>
      <p:sp>
        <p:nvSpPr>
          <p:cNvPr id="2955" name="Google Shape;2955;p10"/>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grpSp>
        <p:nvGrpSpPr>
          <p:cNvPr id="2956" name="Google Shape;2956;p10"/>
          <p:cNvGrpSpPr/>
          <p:nvPr/>
        </p:nvGrpSpPr>
        <p:grpSpPr>
          <a:xfrm rot="10800000">
            <a:off x="8851487" y="28707"/>
            <a:ext cx="264012" cy="5086302"/>
            <a:chOff x="5307800" y="238125"/>
            <a:chExt cx="271925" cy="5238750"/>
          </a:xfrm>
        </p:grpSpPr>
        <p:sp>
          <p:nvSpPr>
            <p:cNvPr id="2957" name="Google Shape;2957;p10"/>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0"/>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0"/>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0"/>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0"/>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0"/>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0"/>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0"/>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0"/>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0"/>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0"/>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0"/>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0"/>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0"/>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0"/>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0"/>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0"/>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0"/>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0"/>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0"/>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0"/>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0"/>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0"/>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0"/>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0"/>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0"/>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0"/>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0"/>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0"/>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0"/>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0"/>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0"/>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0"/>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0"/>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0"/>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0"/>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0"/>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0"/>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0"/>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0"/>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0"/>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0"/>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0"/>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0"/>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0"/>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0"/>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0"/>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0"/>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0"/>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0"/>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0"/>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0"/>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0"/>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0"/>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0"/>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0"/>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0"/>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4" name="Google Shape;3014;p10"/>
          <p:cNvGrpSpPr/>
          <p:nvPr/>
        </p:nvGrpSpPr>
        <p:grpSpPr>
          <a:xfrm rot="10800000">
            <a:off x="7828571" y="28707"/>
            <a:ext cx="1140783" cy="5086302"/>
            <a:chOff x="5458325" y="238125"/>
            <a:chExt cx="1174975" cy="5238750"/>
          </a:xfrm>
        </p:grpSpPr>
        <p:sp>
          <p:nvSpPr>
            <p:cNvPr id="3015" name="Google Shape;3015;p10"/>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0"/>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0"/>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0"/>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0"/>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0"/>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0"/>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0"/>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0"/>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0"/>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0"/>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0"/>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0"/>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0"/>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0"/>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0"/>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0"/>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0"/>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0"/>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0"/>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0"/>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0"/>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0"/>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0"/>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0"/>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0"/>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0"/>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0"/>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0"/>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0"/>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0"/>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0"/>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0"/>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0"/>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0"/>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0"/>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0"/>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0"/>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0"/>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0"/>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0"/>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0"/>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0"/>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0"/>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0"/>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0"/>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0"/>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0"/>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0"/>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0"/>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0"/>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0"/>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0"/>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0"/>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0"/>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0"/>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0"/>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0"/>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0"/>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0"/>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0"/>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0"/>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7" name="Google Shape;3077;p10"/>
          <p:cNvGrpSpPr/>
          <p:nvPr/>
        </p:nvGrpSpPr>
        <p:grpSpPr>
          <a:xfrm rot="10800000">
            <a:off x="7682451" y="28707"/>
            <a:ext cx="994639" cy="4940182"/>
            <a:chOff x="5759350" y="388625"/>
            <a:chExt cx="1024450" cy="5088250"/>
          </a:xfrm>
        </p:grpSpPr>
        <p:sp>
          <p:nvSpPr>
            <p:cNvPr id="3078" name="Google Shape;3078;p10"/>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0"/>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0"/>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0"/>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0"/>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0"/>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0"/>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0"/>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0"/>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0"/>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0"/>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0"/>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0"/>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0"/>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0"/>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0"/>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0"/>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0"/>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0"/>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0"/>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0"/>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0"/>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0"/>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0"/>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0"/>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0"/>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0"/>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0"/>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0"/>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0"/>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0"/>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0"/>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0"/>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0"/>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0"/>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0"/>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0"/>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0"/>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0"/>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0"/>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0"/>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0"/>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0"/>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0"/>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0"/>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0"/>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0"/>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0"/>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0"/>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0"/>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0"/>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0"/>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0"/>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0"/>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0"/>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0"/>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0"/>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0"/>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0"/>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0"/>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0"/>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0"/>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0"/>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0"/>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0"/>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0"/>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0"/>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0"/>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0"/>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0"/>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0"/>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0"/>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0"/>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0"/>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0"/>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0"/>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0"/>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0"/>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0"/>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0"/>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0"/>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0"/>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0"/>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0"/>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0"/>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0"/>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0"/>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0"/>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0"/>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0"/>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0"/>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0"/>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0"/>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0"/>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0"/>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0"/>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0"/>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0"/>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0"/>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0"/>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0"/>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9" name="Google Shape;3179;p10"/>
          <p:cNvGrpSpPr/>
          <p:nvPr/>
        </p:nvGrpSpPr>
        <p:grpSpPr>
          <a:xfrm rot="10800000">
            <a:off x="7682451" y="28707"/>
            <a:ext cx="1140783" cy="5086302"/>
            <a:chOff x="5608825" y="238125"/>
            <a:chExt cx="1174975" cy="5238750"/>
          </a:xfrm>
        </p:grpSpPr>
        <p:sp>
          <p:nvSpPr>
            <p:cNvPr id="3180" name="Google Shape;3180;p10"/>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0"/>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0"/>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0"/>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0"/>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0"/>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0"/>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0"/>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0"/>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0"/>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0"/>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0"/>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0"/>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0"/>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0"/>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0"/>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0"/>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0"/>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0"/>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0"/>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0"/>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0"/>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0"/>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0"/>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0"/>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0"/>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0"/>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0"/>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0"/>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0"/>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0"/>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0"/>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0"/>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0"/>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0"/>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0"/>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0"/>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0"/>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0"/>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0"/>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0"/>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0"/>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0"/>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0"/>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0"/>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0"/>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0"/>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0"/>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0"/>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0"/>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dark">
  <p:cSld name="BLANK_1">
    <p:bg>
      <p:bgPr>
        <a:solidFill>
          <a:schemeClr val="accent5"/>
        </a:solidFill>
        <a:effectLst/>
      </p:bgPr>
    </p:bg>
    <p:spTree>
      <p:nvGrpSpPr>
        <p:cNvPr id="1" name="Shape 3230"/>
        <p:cNvGrpSpPr/>
        <p:nvPr/>
      </p:nvGrpSpPr>
      <p:grpSpPr>
        <a:xfrm>
          <a:off x="0" y="0"/>
          <a:ext cx="0" cy="0"/>
          <a:chOff x="0" y="0"/>
          <a:chExt cx="0" cy="0"/>
        </a:xfrm>
      </p:grpSpPr>
      <p:grpSp>
        <p:nvGrpSpPr>
          <p:cNvPr id="3231" name="Google Shape;3231;p11"/>
          <p:cNvGrpSpPr/>
          <p:nvPr/>
        </p:nvGrpSpPr>
        <p:grpSpPr>
          <a:xfrm rot="10800000">
            <a:off x="8851487" y="28707"/>
            <a:ext cx="264012" cy="5086302"/>
            <a:chOff x="5307800" y="238125"/>
            <a:chExt cx="271925" cy="5238750"/>
          </a:xfrm>
        </p:grpSpPr>
        <p:sp>
          <p:nvSpPr>
            <p:cNvPr id="3232" name="Google Shape;3232;p11"/>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1"/>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1"/>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1"/>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1"/>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1"/>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1"/>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1"/>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1"/>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1"/>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1"/>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1"/>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1"/>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1"/>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1"/>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1"/>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1"/>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1"/>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1"/>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1"/>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1"/>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1"/>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1"/>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1"/>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1"/>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1"/>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1"/>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1"/>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1"/>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1"/>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1"/>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1"/>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1"/>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1"/>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1"/>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1"/>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1"/>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1"/>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1"/>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1"/>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1"/>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1"/>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1"/>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1"/>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1"/>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1"/>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1"/>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1"/>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1"/>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1"/>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1"/>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1"/>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1"/>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1"/>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1"/>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1"/>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1"/>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9" name="Google Shape;3289;p11"/>
          <p:cNvGrpSpPr/>
          <p:nvPr/>
        </p:nvGrpSpPr>
        <p:grpSpPr>
          <a:xfrm rot="10800000">
            <a:off x="7828571" y="28707"/>
            <a:ext cx="1140783" cy="5086302"/>
            <a:chOff x="5458325" y="238125"/>
            <a:chExt cx="1174975" cy="5238750"/>
          </a:xfrm>
        </p:grpSpPr>
        <p:sp>
          <p:nvSpPr>
            <p:cNvPr id="3290" name="Google Shape;3290;p11"/>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1"/>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1"/>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1"/>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1"/>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1"/>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1"/>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1"/>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1"/>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1"/>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1"/>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1"/>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1"/>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1"/>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1"/>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1"/>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1"/>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1"/>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1"/>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1"/>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1"/>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1"/>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1"/>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1"/>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1"/>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1"/>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1"/>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1"/>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1"/>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1"/>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1"/>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1"/>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1"/>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1"/>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1"/>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1"/>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1"/>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1"/>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1"/>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1"/>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1"/>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1"/>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1"/>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1"/>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1"/>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1"/>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1"/>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1"/>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1"/>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1"/>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1"/>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1"/>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1"/>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1"/>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1"/>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1"/>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1"/>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1"/>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1"/>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1"/>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1"/>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1"/>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2" name="Google Shape;3352;p11"/>
          <p:cNvGrpSpPr/>
          <p:nvPr/>
        </p:nvGrpSpPr>
        <p:grpSpPr>
          <a:xfrm rot="10800000">
            <a:off x="7682451" y="28707"/>
            <a:ext cx="994639" cy="4940182"/>
            <a:chOff x="5759350" y="388625"/>
            <a:chExt cx="1024450" cy="5088250"/>
          </a:xfrm>
        </p:grpSpPr>
        <p:sp>
          <p:nvSpPr>
            <p:cNvPr id="3353" name="Google Shape;3353;p11"/>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1"/>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1"/>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1"/>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1"/>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1"/>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1"/>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1"/>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1"/>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1"/>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1"/>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1"/>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1"/>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1"/>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1"/>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1"/>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1"/>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1"/>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1"/>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1"/>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1"/>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1"/>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1"/>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1"/>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1"/>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1"/>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1"/>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1"/>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1"/>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1"/>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1"/>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1"/>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1"/>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1"/>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1"/>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1"/>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1"/>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1"/>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1"/>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1"/>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1"/>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1"/>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1"/>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1"/>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1"/>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1"/>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1"/>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1"/>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1"/>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1"/>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1"/>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1"/>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1"/>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1"/>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1"/>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1"/>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1"/>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1"/>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1"/>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1"/>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1"/>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1"/>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1"/>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1"/>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1"/>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1"/>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1"/>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1"/>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1"/>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1"/>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1"/>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1"/>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1"/>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1"/>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1"/>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1"/>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1"/>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1"/>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1"/>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1"/>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1"/>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1"/>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1"/>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1"/>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1"/>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1"/>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1"/>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1"/>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1"/>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1"/>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1"/>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1"/>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1"/>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1"/>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1"/>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1"/>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1"/>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1"/>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1"/>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1"/>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1"/>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4" name="Google Shape;3454;p11"/>
          <p:cNvGrpSpPr/>
          <p:nvPr/>
        </p:nvGrpSpPr>
        <p:grpSpPr>
          <a:xfrm rot="10800000">
            <a:off x="7682451" y="28707"/>
            <a:ext cx="1140783" cy="5086302"/>
            <a:chOff x="5608825" y="238125"/>
            <a:chExt cx="1174975" cy="5238750"/>
          </a:xfrm>
        </p:grpSpPr>
        <p:sp>
          <p:nvSpPr>
            <p:cNvPr id="3455" name="Google Shape;3455;p11"/>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1"/>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1"/>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1"/>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1"/>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1"/>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1"/>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1"/>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1"/>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1"/>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1"/>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1"/>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1"/>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1"/>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1"/>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1"/>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1"/>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1"/>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1"/>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1"/>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1"/>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1"/>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1"/>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1"/>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1"/>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1"/>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1"/>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1"/>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1"/>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1"/>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1"/>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1"/>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1"/>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1"/>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1"/>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1"/>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1"/>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1"/>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1"/>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1"/>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1"/>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1"/>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1"/>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1"/>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1"/>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1"/>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1"/>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1"/>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1"/>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1"/>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5" name="Google Shape;3505;p1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solidFill>
                  <a:schemeClr val="accent2"/>
                </a:solidFill>
              </a:defRPr>
            </a:lvl1pPr>
            <a:lvl2pPr lvl="1">
              <a:buNone/>
              <a:defRPr>
                <a:solidFill>
                  <a:schemeClr val="accent2"/>
                </a:solidFill>
              </a:defRPr>
            </a:lvl2pPr>
            <a:lvl3pPr lvl="2">
              <a:buNone/>
              <a:defRPr>
                <a:solidFill>
                  <a:schemeClr val="accent2"/>
                </a:solidFill>
              </a:defRPr>
            </a:lvl3pPr>
            <a:lvl4pPr lvl="3">
              <a:buNone/>
              <a:defRPr>
                <a:solidFill>
                  <a:schemeClr val="accent2"/>
                </a:solidFill>
              </a:defRPr>
            </a:lvl4pPr>
            <a:lvl5pPr lvl="4">
              <a:buNone/>
              <a:defRPr>
                <a:solidFill>
                  <a:schemeClr val="accent2"/>
                </a:solidFill>
              </a:defRPr>
            </a:lvl5pPr>
            <a:lvl6pPr lvl="5">
              <a:buNone/>
              <a:defRPr>
                <a:solidFill>
                  <a:schemeClr val="accent2"/>
                </a:solidFill>
              </a:defRPr>
            </a:lvl6pPr>
            <a:lvl7pPr lvl="6">
              <a:buNone/>
              <a:defRPr>
                <a:solidFill>
                  <a:schemeClr val="accent2"/>
                </a:solidFill>
              </a:defRPr>
            </a:lvl7pPr>
            <a:lvl8pPr lvl="7">
              <a:buNone/>
              <a:defRPr>
                <a:solidFill>
                  <a:schemeClr val="accent2"/>
                </a:solidFill>
              </a:defRPr>
            </a:lvl8pPr>
            <a:lvl9pPr lvl="8">
              <a:buNone/>
              <a:defRPr>
                <a:solidFill>
                  <a:schemeClr val="accent2"/>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 background">
  <p:cSld name="BLANK_1_1">
    <p:bg>
      <p:bgPr>
        <a:solidFill>
          <a:schemeClr val="accent6"/>
        </a:solidFill>
        <a:effectLst/>
      </p:bgPr>
    </p:bg>
    <p:spTree>
      <p:nvGrpSpPr>
        <p:cNvPr id="1" name="Shape 3506"/>
        <p:cNvGrpSpPr/>
        <p:nvPr/>
      </p:nvGrpSpPr>
      <p:grpSpPr>
        <a:xfrm>
          <a:off x="0" y="0"/>
          <a:ext cx="0" cy="0"/>
          <a:chOff x="0" y="0"/>
          <a:chExt cx="0" cy="0"/>
        </a:xfrm>
      </p:grpSpPr>
      <p:grpSp>
        <p:nvGrpSpPr>
          <p:cNvPr id="3507" name="Google Shape;3507;p12"/>
          <p:cNvGrpSpPr/>
          <p:nvPr/>
        </p:nvGrpSpPr>
        <p:grpSpPr>
          <a:xfrm>
            <a:off x="7828607" y="28698"/>
            <a:ext cx="1286904" cy="5086302"/>
            <a:chOff x="6367294" y="28698"/>
            <a:chExt cx="1286904" cy="5086302"/>
          </a:xfrm>
        </p:grpSpPr>
        <p:sp>
          <p:nvSpPr>
            <p:cNvPr id="3508" name="Google Shape;3508;p12"/>
            <p:cNvSpPr/>
            <p:nvPr/>
          </p:nvSpPr>
          <p:spPr>
            <a:xfrm rot="10800000">
              <a:off x="7536331" y="613204"/>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2"/>
            <p:cNvSpPr/>
            <p:nvPr/>
          </p:nvSpPr>
          <p:spPr>
            <a:xfrm rot="10800000">
              <a:off x="7244066"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2"/>
            <p:cNvSpPr/>
            <p:nvPr/>
          </p:nvSpPr>
          <p:spPr>
            <a:xfrm rot="10800000">
              <a:off x="7244066"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2"/>
            <p:cNvSpPr/>
            <p:nvPr/>
          </p:nvSpPr>
          <p:spPr>
            <a:xfrm rot="10800000">
              <a:off x="6659535"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2"/>
            <p:cNvSpPr/>
            <p:nvPr/>
          </p:nvSpPr>
          <p:spPr>
            <a:xfrm rot="10800000">
              <a:off x="7536331"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2"/>
            <p:cNvSpPr/>
            <p:nvPr/>
          </p:nvSpPr>
          <p:spPr>
            <a:xfrm rot="10800000">
              <a:off x="7536331"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2"/>
            <p:cNvSpPr/>
            <p:nvPr/>
          </p:nvSpPr>
          <p:spPr>
            <a:xfrm rot="10800000">
              <a:off x="7536331"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2"/>
            <p:cNvSpPr/>
            <p:nvPr/>
          </p:nvSpPr>
          <p:spPr>
            <a:xfrm rot="10800000">
              <a:off x="7536331"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2"/>
            <p:cNvSpPr/>
            <p:nvPr/>
          </p:nvSpPr>
          <p:spPr>
            <a:xfrm rot="10800000">
              <a:off x="7536331" y="3828096"/>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2"/>
            <p:cNvSpPr/>
            <p:nvPr/>
          </p:nvSpPr>
          <p:spPr>
            <a:xfrm rot="10800000">
              <a:off x="7536331"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2"/>
            <p:cNvSpPr/>
            <p:nvPr/>
          </p:nvSpPr>
          <p:spPr>
            <a:xfrm rot="10800000">
              <a:off x="7536331" y="3535831"/>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2"/>
            <p:cNvSpPr/>
            <p:nvPr/>
          </p:nvSpPr>
          <p:spPr>
            <a:xfrm rot="10800000">
              <a:off x="7536331"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2"/>
            <p:cNvSpPr/>
            <p:nvPr/>
          </p:nvSpPr>
          <p:spPr>
            <a:xfrm rot="10800000">
              <a:off x="7536331"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2"/>
            <p:cNvSpPr/>
            <p:nvPr/>
          </p:nvSpPr>
          <p:spPr>
            <a:xfrm rot="10800000">
              <a:off x="7536331"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2"/>
            <p:cNvSpPr/>
            <p:nvPr/>
          </p:nvSpPr>
          <p:spPr>
            <a:xfrm rot="10800000">
              <a:off x="7536331"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2"/>
            <p:cNvSpPr/>
            <p:nvPr/>
          </p:nvSpPr>
          <p:spPr>
            <a:xfrm rot="10800000">
              <a:off x="7536331"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2"/>
            <p:cNvSpPr/>
            <p:nvPr/>
          </p:nvSpPr>
          <p:spPr>
            <a:xfrm rot="10800000">
              <a:off x="7536331" y="2366770"/>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2"/>
            <p:cNvSpPr/>
            <p:nvPr/>
          </p:nvSpPr>
          <p:spPr>
            <a:xfrm rot="10800000">
              <a:off x="7536331"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2"/>
            <p:cNvSpPr/>
            <p:nvPr/>
          </p:nvSpPr>
          <p:spPr>
            <a:xfrm rot="10800000">
              <a:off x="7536331"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2"/>
            <p:cNvSpPr/>
            <p:nvPr/>
          </p:nvSpPr>
          <p:spPr>
            <a:xfrm rot="10800000">
              <a:off x="7536331"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2"/>
            <p:cNvSpPr/>
            <p:nvPr/>
          </p:nvSpPr>
          <p:spPr>
            <a:xfrm rot="10800000">
              <a:off x="7536331"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2"/>
            <p:cNvSpPr/>
            <p:nvPr/>
          </p:nvSpPr>
          <p:spPr>
            <a:xfrm rot="10800000">
              <a:off x="7536331"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2"/>
            <p:cNvSpPr/>
            <p:nvPr/>
          </p:nvSpPr>
          <p:spPr>
            <a:xfrm rot="10800000">
              <a:off x="7536331"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2"/>
            <p:cNvSpPr/>
            <p:nvPr/>
          </p:nvSpPr>
          <p:spPr>
            <a:xfrm rot="10800000">
              <a:off x="7536331"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2"/>
            <p:cNvSpPr/>
            <p:nvPr/>
          </p:nvSpPr>
          <p:spPr>
            <a:xfrm rot="10800000">
              <a:off x="7536331"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2"/>
            <p:cNvSpPr/>
            <p:nvPr/>
          </p:nvSpPr>
          <p:spPr>
            <a:xfrm rot="10800000">
              <a:off x="7536331"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2"/>
            <p:cNvSpPr/>
            <p:nvPr/>
          </p:nvSpPr>
          <p:spPr>
            <a:xfrm rot="10800000">
              <a:off x="7536331"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2"/>
            <p:cNvSpPr/>
            <p:nvPr/>
          </p:nvSpPr>
          <p:spPr>
            <a:xfrm rot="10800000">
              <a:off x="7536331"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2"/>
            <p:cNvSpPr/>
            <p:nvPr/>
          </p:nvSpPr>
          <p:spPr>
            <a:xfrm rot="10800000">
              <a:off x="7536331"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2"/>
            <p:cNvSpPr/>
            <p:nvPr/>
          </p:nvSpPr>
          <p:spPr>
            <a:xfrm rot="10800000">
              <a:off x="7536331" y="2869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2"/>
            <p:cNvSpPr/>
            <p:nvPr/>
          </p:nvSpPr>
          <p:spPr>
            <a:xfrm rot="10800000">
              <a:off x="7390210" y="4851012"/>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2"/>
            <p:cNvSpPr/>
            <p:nvPr/>
          </p:nvSpPr>
          <p:spPr>
            <a:xfrm rot="10800000">
              <a:off x="7390210"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2"/>
            <p:cNvSpPr/>
            <p:nvPr/>
          </p:nvSpPr>
          <p:spPr>
            <a:xfrm rot="10800000">
              <a:off x="7390210" y="4412627"/>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2"/>
            <p:cNvSpPr/>
            <p:nvPr/>
          </p:nvSpPr>
          <p:spPr>
            <a:xfrm rot="10800000">
              <a:off x="7390210"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2"/>
            <p:cNvSpPr/>
            <p:nvPr/>
          </p:nvSpPr>
          <p:spPr>
            <a:xfrm rot="10800000">
              <a:off x="7390210" y="4120361"/>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2"/>
            <p:cNvSpPr/>
            <p:nvPr/>
          </p:nvSpPr>
          <p:spPr>
            <a:xfrm rot="10800000">
              <a:off x="7390210"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2"/>
            <p:cNvSpPr/>
            <p:nvPr/>
          </p:nvSpPr>
          <p:spPr>
            <a:xfrm rot="10800000">
              <a:off x="7390210" y="3535831"/>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2"/>
            <p:cNvSpPr/>
            <p:nvPr/>
          </p:nvSpPr>
          <p:spPr>
            <a:xfrm rot="10800000">
              <a:off x="7390210" y="3389711"/>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2"/>
            <p:cNvSpPr/>
            <p:nvPr/>
          </p:nvSpPr>
          <p:spPr>
            <a:xfrm rot="10800000">
              <a:off x="7390210" y="3243566"/>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2"/>
            <p:cNvSpPr/>
            <p:nvPr/>
          </p:nvSpPr>
          <p:spPr>
            <a:xfrm rot="10800000">
              <a:off x="7390210"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2"/>
            <p:cNvSpPr/>
            <p:nvPr/>
          </p:nvSpPr>
          <p:spPr>
            <a:xfrm rot="10800000">
              <a:off x="7390210" y="2805180"/>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2"/>
            <p:cNvSpPr/>
            <p:nvPr/>
          </p:nvSpPr>
          <p:spPr>
            <a:xfrm rot="10800000">
              <a:off x="7390210"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2"/>
            <p:cNvSpPr/>
            <p:nvPr/>
          </p:nvSpPr>
          <p:spPr>
            <a:xfrm rot="10800000">
              <a:off x="7390210"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2"/>
            <p:cNvSpPr/>
            <p:nvPr/>
          </p:nvSpPr>
          <p:spPr>
            <a:xfrm rot="10800000">
              <a:off x="7390210"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2"/>
            <p:cNvSpPr/>
            <p:nvPr/>
          </p:nvSpPr>
          <p:spPr>
            <a:xfrm rot="10800000">
              <a:off x="7390210"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2"/>
            <p:cNvSpPr/>
            <p:nvPr/>
          </p:nvSpPr>
          <p:spPr>
            <a:xfrm rot="10800000">
              <a:off x="7390210" y="2074529"/>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2"/>
            <p:cNvSpPr/>
            <p:nvPr/>
          </p:nvSpPr>
          <p:spPr>
            <a:xfrm rot="10800000">
              <a:off x="7390210"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2"/>
            <p:cNvSpPr/>
            <p:nvPr/>
          </p:nvSpPr>
          <p:spPr>
            <a:xfrm rot="10800000">
              <a:off x="7390210"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2"/>
            <p:cNvSpPr/>
            <p:nvPr/>
          </p:nvSpPr>
          <p:spPr>
            <a:xfrm rot="10800000">
              <a:off x="7390210" y="1343854"/>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2"/>
            <p:cNvSpPr/>
            <p:nvPr/>
          </p:nvSpPr>
          <p:spPr>
            <a:xfrm rot="10800000">
              <a:off x="7390210"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2"/>
            <p:cNvSpPr/>
            <p:nvPr/>
          </p:nvSpPr>
          <p:spPr>
            <a:xfrm rot="10800000">
              <a:off x="7390210"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2"/>
            <p:cNvSpPr/>
            <p:nvPr/>
          </p:nvSpPr>
          <p:spPr>
            <a:xfrm rot="10800000">
              <a:off x="7390210" y="75934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2"/>
            <p:cNvSpPr/>
            <p:nvPr/>
          </p:nvSpPr>
          <p:spPr>
            <a:xfrm rot="10800000">
              <a:off x="7390210" y="613204"/>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2"/>
            <p:cNvSpPr/>
            <p:nvPr/>
          </p:nvSpPr>
          <p:spPr>
            <a:xfrm rot="10800000">
              <a:off x="7390210" y="320938"/>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2"/>
            <p:cNvSpPr/>
            <p:nvPr/>
          </p:nvSpPr>
          <p:spPr>
            <a:xfrm rot="10800000">
              <a:off x="7390210"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2"/>
            <p:cNvSpPr/>
            <p:nvPr/>
          </p:nvSpPr>
          <p:spPr>
            <a:xfrm rot="10800000">
              <a:off x="7244066"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2"/>
            <p:cNvSpPr/>
            <p:nvPr/>
          </p:nvSpPr>
          <p:spPr>
            <a:xfrm rot="10800000">
              <a:off x="7244066"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2"/>
            <p:cNvSpPr/>
            <p:nvPr/>
          </p:nvSpPr>
          <p:spPr>
            <a:xfrm rot="10800000">
              <a:off x="7244066"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2"/>
            <p:cNvSpPr/>
            <p:nvPr/>
          </p:nvSpPr>
          <p:spPr>
            <a:xfrm rot="10800000">
              <a:off x="7244066"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2"/>
            <p:cNvSpPr/>
            <p:nvPr/>
          </p:nvSpPr>
          <p:spPr>
            <a:xfrm rot="10800000">
              <a:off x="7244066"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2"/>
            <p:cNvSpPr/>
            <p:nvPr/>
          </p:nvSpPr>
          <p:spPr>
            <a:xfrm rot="10800000">
              <a:off x="7244066"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2"/>
            <p:cNvSpPr/>
            <p:nvPr/>
          </p:nvSpPr>
          <p:spPr>
            <a:xfrm rot="10800000">
              <a:off x="7244066"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2"/>
            <p:cNvSpPr/>
            <p:nvPr/>
          </p:nvSpPr>
          <p:spPr>
            <a:xfrm rot="10800000">
              <a:off x="7244066"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2"/>
            <p:cNvSpPr/>
            <p:nvPr/>
          </p:nvSpPr>
          <p:spPr>
            <a:xfrm rot="10800000">
              <a:off x="7244066"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2"/>
            <p:cNvSpPr/>
            <p:nvPr/>
          </p:nvSpPr>
          <p:spPr>
            <a:xfrm rot="10800000">
              <a:off x="7244066"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2"/>
            <p:cNvSpPr/>
            <p:nvPr/>
          </p:nvSpPr>
          <p:spPr>
            <a:xfrm rot="10800000">
              <a:off x="7244066"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2"/>
            <p:cNvSpPr/>
            <p:nvPr/>
          </p:nvSpPr>
          <p:spPr>
            <a:xfrm rot="10800000">
              <a:off x="7244066"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2"/>
            <p:cNvSpPr/>
            <p:nvPr/>
          </p:nvSpPr>
          <p:spPr>
            <a:xfrm rot="10800000">
              <a:off x="7244066"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2"/>
            <p:cNvSpPr/>
            <p:nvPr/>
          </p:nvSpPr>
          <p:spPr>
            <a:xfrm rot="10800000">
              <a:off x="7244066"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2"/>
            <p:cNvSpPr/>
            <p:nvPr/>
          </p:nvSpPr>
          <p:spPr>
            <a:xfrm rot="10800000">
              <a:off x="7244066"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2"/>
            <p:cNvSpPr/>
            <p:nvPr/>
          </p:nvSpPr>
          <p:spPr>
            <a:xfrm rot="10800000">
              <a:off x="7244066"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2"/>
            <p:cNvSpPr/>
            <p:nvPr/>
          </p:nvSpPr>
          <p:spPr>
            <a:xfrm rot="10800000">
              <a:off x="7244066"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2"/>
            <p:cNvSpPr/>
            <p:nvPr/>
          </p:nvSpPr>
          <p:spPr>
            <a:xfrm rot="10800000">
              <a:off x="7244066"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2"/>
            <p:cNvSpPr/>
            <p:nvPr/>
          </p:nvSpPr>
          <p:spPr>
            <a:xfrm rot="10800000">
              <a:off x="7244066"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2"/>
            <p:cNvSpPr/>
            <p:nvPr/>
          </p:nvSpPr>
          <p:spPr>
            <a:xfrm rot="10800000">
              <a:off x="7244066"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2"/>
            <p:cNvSpPr/>
            <p:nvPr/>
          </p:nvSpPr>
          <p:spPr>
            <a:xfrm rot="10800000">
              <a:off x="7097945"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2"/>
            <p:cNvSpPr/>
            <p:nvPr/>
          </p:nvSpPr>
          <p:spPr>
            <a:xfrm rot="10800000">
              <a:off x="7097945"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2"/>
            <p:cNvSpPr/>
            <p:nvPr/>
          </p:nvSpPr>
          <p:spPr>
            <a:xfrm rot="10800000">
              <a:off x="7097945"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2"/>
            <p:cNvSpPr/>
            <p:nvPr/>
          </p:nvSpPr>
          <p:spPr>
            <a:xfrm rot="10800000">
              <a:off x="7097945"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2"/>
            <p:cNvSpPr/>
            <p:nvPr/>
          </p:nvSpPr>
          <p:spPr>
            <a:xfrm rot="10800000">
              <a:off x="7097945"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2"/>
            <p:cNvSpPr/>
            <p:nvPr/>
          </p:nvSpPr>
          <p:spPr>
            <a:xfrm rot="10800000">
              <a:off x="7097945"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2"/>
            <p:cNvSpPr/>
            <p:nvPr/>
          </p:nvSpPr>
          <p:spPr>
            <a:xfrm rot="10800000">
              <a:off x="7097945"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2"/>
            <p:cNvSpPr/>
            <p:nvPr/>
          </p:nvSpPr>
          <p:spPr>
            <a:xfrm rot="10800000">
              <a:off x="7097945"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2"/>
            <p:cNvSpPr/>
            <p:nvPr/>
          </p:nvSpPr>
          <p:spPr>
            <a:xfrm rot="10800000">
              <a:off x="7097945"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2"/>
            <p:cNvSpPr/>
            <p:nvPr/>
          </p:nvSpPr>
          <p:spPr>
            <a:xfrm rot="10800000">
              <a:off x="7097945"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2"/>
            <p:cNvSpPr/>
            <p:nvPr/>
          </p:nvSpPr>
          <p:spPr>
            <a:xfrm rot="10800000">
              <a:off x="7097945"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2"/>
            <p:cNvSpPr/>
            <p:nvPr/>
          </p:nvSpPr>
          <p:spPr>
            <a:xfrm rot="10800000">
              <a:off x="7097945"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2"/>
            <p:cNvSpPr/>
            <p:nvPr/>
          </p:nvSpPr>
          <p:spPr>
            <a:xfrm rot="10800000">
              <a:off x="7097945"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2"/>
            <p:cNvSpPr/>
            <p:nvPr/>
          </p:nvSpPr>
          <p:spPr>
            <a:xfrm rot="10800000">
              <a:off x="7097945"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2"/>
            <p:cNvSpPr/>
            <p:nvPr/>
          </p:nvSpPr>
          <p:spPr>
            <a:xfrm rot="10800000">
              <a:off x="7097945"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2"/>
            <p:cNvSpPr/>
            <p:nvPr/>
          </p:nvSpPr>
          <p:spPr>
            <a:xfrm rot="10800000">
              <a:off x="7097945"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2"/>
            <p:cNvSpPr/>
            <p:nvPr/>
          </p:nvSpPr>
          <p:spPr>
            <a:xfrm rot="10800000">
              <a:off x="7097945" y="174818"/>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2"/>
            <p:cNvSpPr/>
            <p:nvPr/>
          </p:nvSpPr>
          <p:spPr>
            <a:xfrm rot="10800000">
              <a:off x="7097945"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2"/>
            <p:cNvSpPr/>
            <p:nvPr/>
          </p:nvSpPr>
          <p:spPr>
            <a:xfrm rot="10800000">
              <a:off x="6951800"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2"/>
            <p:cNvSpPr/>
            <p:nvPr/>
          </p:nvSpPr>
          <p:spPr>
            <a:xfrm rot="10800000">
              <a:off x="6951800" y="4704867"/>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2"/>
            <p:cNvSpPr/>
            <p:nvPr/>
          </p:nvSpPr>
          <p:spPr>
            <a:xfrm rot="10800000">
              <a:off x="6951800"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2"/>
            <p:cNvSpPr/>
            <p:nvPr/>
          </p:nvSpPr>
          <p:spPr>
            <a:xfrm rot="10800000">
              <a:off x="6951800"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2"/>
            <p:cNvSpPr/>
            <p:nvPr/>
          </p:nvSpPr>
          <p:spPr>
            <a:xfrm rot="10800000">
              <a:off x="6951800" y="3681951"/>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2"/>
            <p:cNvSpPr/>
            <p:nvPr/>
          </p:nvSpPr>
          <p:spPr>
            <a:xfrm rot="10800000">
              <a:off x="6951800"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2"/>
            <p:cNvSpPr/>
            <p:nvPr/>
          </p:nvSpPr>
          <p:spPr>
            <a:xfrm rot="10800000">
              <a:off x="6951800" y="2951301"/>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2"/>
            <p:cNvSpPr/>
            <p:nvPr/>
          </p:nvSpPr>
          <p:spPr>
            <a:xfrm rot="10800000">
              <a:off x="6951800"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2"/>
            <p:cNvSpPr/>
            <p:nvPr/>
          </p:nvSpPr>
          <p:spPr>
            <a:xfrm rot="10800000">
              <a:off x="6951800" y="222065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2"/>
            <p:cNvSpPr/>
            <p:nvPr/>
          </p:nvSpPr>
          <p:spPr>
            <a:xfrm rot="10800000">
              <a:off x="6951800" y="2074529"/>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2"/>
            <p:cNvSpPr/>
            <p:nvPr/>
          </p:nvSpPr>
          <p:spPr>
            <a:xfrm rot="10800000">
              <a:off x="6951800" y="1782264"/>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2"/>
            <p:cNvSpPr/>
            <p:nvPr/>
          </p:nvSpPr>
          <p:spPr>
            <a:xfrm rot="10800000">
              <a:off x="6951800"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2"/>
            <p:cNvSpPr/>
            <p:nvPr/>
          </p:nvSpPr>
          <p:spPr>
            <a:xfrm rot="10800000">
              <a:off x="6951800" y="1489999"/>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2"/>
            <p:cNvSpPr/>
            <p:nvPr/>
          </p:nvSpPr>
          <p:spPr>
            <a:xfrm rot="10800000">
              <a:off x="6951800" y="1197734"/>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2"/>
            <p:cNvSpPr/>
            <p:nvPr/>
          </p:nvSpPr>
          <p:spPr>
            <a:xfrm rot="10800000">
              <a:off x="6951800" y="1051613"/>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2"/>
            <p:cNvSpPr/>
            <p:nvPr/>
          </p:nvSpPr>
          <p:spPr>
            <a:xfrm rot="10800000">
              <a:off x="6951800" y="613204"/>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2"/>
            <p:cNvSpPr/>
            <p:nvPr/>
          </p:nvSpPr>
          <p:spPr>
            <a:xfrm rot="10800000">
              <a:off x="6951800" y="320938"/>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2"/>
            <p:cNvSpPr/>
            <p:nvPr/>
          </p:nvSpPr>
          <p:spPr>
            <a:xfrm rot="10800000">
              <a:off x="6951800"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2"/>
            <p:cNvSpPr/>
            <p:nvPr/>
          </p:nvSpPr>
          <p:spPr>
            <a:xfrm rot="10800000">
              <a:off x="6805680" y="4997133"/>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2"/>
            <p:cNvSpPr/>
            <p:nvPr/>
          </p:nvSpPr>
          <p:spPr>
            <a:xfrm rot="10800000">
              <a:off x="6805680" y="4558747"/>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2"/>
            <p:cNvSpPr/>
            <p:nvPr/>
          </p:nvSpPr>
          <p:spPr>
            <a:xfrm rot="10800000">
              <a:off x="6805680" y="4120361"/>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2"/>
            <p:cNvSpPr/>
            <p:nvPr/>
          </p:nvSpPr>
          <p:spPr>
            <a:xfrm rot="10800000">
              <a:off x="6805680" y="3535831"/>
              <a:ext cx="117867" cy="117867"/>
            </a:xfrm>
            <a:custGeom>
              <a:avLst/>
              <a:gdLst/>
              <a:ahLst/>
              <a:cxnLst/>
              <a:rect l="l" t="t" r="r" b="b"/>
              <a:pathLst>
                <a:path w="4856" h="4856" extrusionOk="0">
                  <a:moveTo>
                    <a:pt x="0" y="0"/>
                  </a:moveTo>
                  <a:lnTo>
                    <a:pt x="0"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2"/>
            <p:cNvSpPr/>
            <p:nvPr/>
          </p:nvSpPr>
          <p:spPr>
            <a:xfrm rot="10800000">
              <a:off x="6805680" y="2951301"/>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2"/>
            <p:cNvSpPr/>
            <p:nvPr/>
          </p:nvSpPr>
          <p:spPr>
            <a:xfrm rot="10800000">
              <a:off x="6805680" y="2220650"/>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2"/>
            <p:cNvSpPr/>
            <p:nvPr/>
          </p:nvSpPr>
          <p:spPr>
            <a:xfrm rot="10800000">
              <a:off x="6805680" y="1051613"/>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2"/>
            <p:cNvSpPr/>
            <p:nvPr/>
          </p:nvSpPr>
          <p:spPr>
            <a:xfrm rot="10800000">
              <a:off x="6805680" y="905469"/>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2"/>
            <p:cNvSpPr/>
            <p:nvPr/>
          </p:nvSpPr>
          <p:spPr>
            <a:xfrm rot="10800000">
              <a:off x="6805680" y="28698"/>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2"/>
            <p:cNvSpPr/>
            <p:nvPr/>
          </p:nvSpPr>
          <p:spPr>
            <a:xfrm rot="10800000">
              <a:off x="6659535"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2"/>
            <p:cNvSpPr/>
            <p:nvPr/>
          </p:nvSpPr>
          <p:spPr>
            <a:xfrm rot="10800000">
              <a:off x="6659535"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2"/>
            <p:cNvSpPr/>
            <p:nvPr/>
          </p:nvSpPr>
          <p:spPr>
            <a:xfrm rot="10800000">
              <a:off x="6659535"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2"/>
            <p:cNvSpPr/>
            <p:nvPr/>
          </p:nvSpPr>
          <p:spPr>
            <a:xfrm rot="10800000">
              <a:off x="6659535"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2"/>
            <p:cNvSpPr/>
            <p:nvPr/>
          </p:nvSpPr>
          <p:spPr>
            <a:xfrm rot="10800000">
              <a:off x="6659535"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2"/>
            <p:cNvSpPr/>
            <p:nvPr/>
          </p:nvSpPr>
          <p:spPr>
            <a:xfrm rot="10800000">
              <a:off x="6659535" y="905469"/>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2"/>
            <p:cNvSpPr/>
            <p:nvPr/>
          </p:nvSpPr>
          <p:spPr>
            <a:xfrm rot="10800000">
              <a:off x="6659535" y="759348"/>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2"/>
            <p:cNvSpPr/>
            <p:nvPr/>
          </p:nvSpPr>
          <p:spPr>
            <a:xfrm rot="10800000">
              <a:off x="6659535"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2"/>
            <p:cNvSpPr/>
            <p:nvPr/>
          </p:nvSpPr>
          <p:spPr>
            <a:xfrm rot="10800000">
              <a:off x="6513415"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2"/>
            <p:cNvSpPr/>
            <p:nvPr/>
          </p:nvSpPr>
          <p:spPr>
            <a:xfrm rot="10800000">
              <a:off x="6513415"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2"/>
            <p:cNvSpPr/>
            <p:nvPr/>
          </p:nvSpPr>
          <p:spPr>
            <a:xfrm rot="10800000">
              <a:off x="6513415"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2"/>
            <p:cNvSpPr/>
            <p:nvPr/>
          </p:nvSpPr>
          <p:spPr>
            <a:xfrm rot="10800000">
              <a:off x="6513415"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2"/>
            <p:cNvSpPr/>
            <p:nvPr/>
          </p:nvSpPr>
          <p:spPr>
            <a:xfrm rot="10800000">
              <a:off x="6513415"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2"/>
            <p:cNvSpPr/>
            <p:nvPr/>
          </p:nvSpPr>
          <p:spPr>
            <a:xfrm rot="10800000">
              <a:off x="6513415"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2"/>
            <p:cNvSpPr/>
            <p:nvPr/>
          </p:nvSpPr>
          <p:spPr>
            <a:xfrm rot="10800000">
              <a:off x="6367294"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2"/>
            <p:cNvSpPr/>
            <p:nvPr/>
          </p:nvSpPr>
          <p:spPr>
            <a:xfrm rot="10800000">
              <a:off x="6367294"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2"/>
            <p:cNvSpPr/>
            <p:nvPr/>
          </p:nvSpPr>
          <p:spPr>
            <a:xfrm rot="10800000">
              <a:off x="6367294"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2"/>
            <p:cNvSpPr/>
            <p:nvPr/>
          </p:nvSpPr>
          <p:spPr>
            <a:xfrm rot="10800000">
              <a:off x="7536331"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2"/>
            <p:cNvSpPr/>
            <p:nvPr/>
          </p:nvSpPr>
          <p:spPr>
            <a:xfrm rot="10800000">
              <a:off x="7536331" y="4851012"/>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2"/>
            <p:cNvSpPr/>
            <p:nvPr/>
          </p:nvSpPr>
          <p:spPr>
            <a:xfrm rot="10800000">
              <a:off x="7536331" y="4412627"/>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2"/>
            <p:cNvSpPr/>
            <p:nvPr/>
          </p:nvSpPr>
          <p:spPr>
            <a:xfrm rot="10800000">
              <a:off x="7536331"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2"/>
            <p:cNvSpPr/>
            <p:nvPr/>
          </p:nvSpPr>
          <p:spPr>
            <a:xfrm rot="10800000">
              <a:off x="7536331"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2"/>
            <p:cNvSpPr/>
            <p:nvPr/>
          </p:nvSpPr>
          <p:spPr>
            <a:xfrm rot="10800000">
              <a:off x="7536331"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2"/>
            <p:cNvSpPr/>
            <p:nvPr/>
          </p:nvSpPr>
          <p:spPr>
            <a:xfrm rot="10800000">
              <a:off x="7536331"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2"/>
            <p:cNvSpPr/>
            <p:nvPr/>
          </p:nvSpPr>
          <p:spPr>
            <a:xfrm rot="10800000">
              <a:off x="7536331"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2"/>
            <p:cNvSpPr/>
            <p:nvPr/>
          </p:nvSpPr>
          <p:spPr>
            <a:xfrm rot="10800000">
              <a:off x="7390210"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2"/>
            <p:cNvSpPr/>
            <p:nvPr/>
          </p:nvSpPr>
          <p:spPr>
            <a:xfrm rot="10800000">
              <a:off x="7390210" y="397421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2"/>
            <p:cNvSpPr/>
            <p:nvPr/>
          </p:nvSpPr>
          <p:spPr>
            <a:xfrm rot="10800000">
              <a:off x="7390210"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2"/>
            <p:cNvSpPr/>
            <p:nvPr/>
          </p:nvSpPr>
          <p:spPr>
            <a:xfrm rot="10800000">
              <a:off x="7390210"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2"/>
            <p:cNvSpPr/>
            <p:nvPr/>
          </p:nvSpPr>
          <p:spPr>
            <a:xfrm rot="10800000">
              <a:off x="7390210"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2"/>
            <p:cNvSpPr/>
            <p:nvPr/>
          </p:nvSpPr>
          <p:spPr>
            <a:xfrm rot="10800000">
              <a:off x="7244066"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2"/>
            <p:cNvSpPr/>
            <p:nvPr/>
          </p:nvSpPr>
          <p:spPr>
            <a:xfrm rot="10800000">
              <a:off x="7244066"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2"/>
            <p:cNvSpPr/>
            <p:nvPr/>
          </p:nvSpPr>
          <p:spPr>
            <a:xfrm rot="10800000">
              <a:off x="7244066"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2"/>
            <p:cNvSpPr/>
            <p:nvPr/>
          </p:nvSpPr>
          <p:spPr>
            <a:xfrm rot="10800000">
              <a:off x="7244066"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2"/>
            <p:cNvSpPr/>
            <p:nvPr/>
          </p:nvSpPr>
          <p:spPr>
            <a:xfrm rot="10800000">
              <a:off x="7244066"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2"/>
            <p:cNvSpPr/>
            <p:nvPr/>
          </p:nvSpPr>
          <p:spPr>
            <a:xfrm rot="10800000">
              <a:off x="7097945"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2"/>
            <p:cNvSpPr/>
            <p:nvPr/>
          </p:nvSpPr>
          <p:spPr>
            <a:xfrm rot="10800000">
              <a:off x="6951800" y="3828096"/>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2"/>
            <p:cNvSpPr/>
            <p:nvPr/>
          </p:nvSpPr>
          <p:spPr>
            <a:xfrm rot="10800000">
              <a:off x="6951800" y="2659036"/>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2"/>
            <p:cNvSpPr/>
            <p:nvPr/>
          </p:nvSpPr>
          <p:spPr>
            <a:xfrm rot="10800000">
              <a:off x="6805680" y="320938"/>
              <a:ext cx="117867" cy="117892"/>
            </a:xfrm>
            <a:custGeom>
              <a:avLst/>
              <a:gdLst/>
              <a:ahLst/>
              <a:cxnLst/>
              <a:rect l="l" t="t" r="r" b="b"/>
              <a:pathLst>
                <a:path w="4856" h="4857"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2"/>
            <p:cNvSpPr/>
            <p:nvPr/>
          </p:nvSpPr>
          <p:spPr>
            <a:xfrm rot="10800000">
              <a:off x="6513415"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2"/>
            <p:cNvSpPr/>
            <p:nvPr/>
          </p:nvSpPr>
          <p:spPr>
            <a:xfrm rot="10800000">
              <a:off x="6367294"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9" name="Google Shape;3669;p12"/>
          <p:cNvGrpSpPr/>
          <p:nvPr/>
        </p:nvGrpSpPr>
        <p:grpSpPr>
          <a:xfrm rot="10800000">
            <a:off x="28739" y="28698"/>
            <a:ext cx="1286904" cy="5086302"/>
            <a:chOff x="6367294" y="28698"/>
            <a:chExt cx="1286904" cy="5086302"/>
          </a:xfrm>
        </p:grpSpPr>
        <p:sp>
          <p:nvSpPr>
            <p:cNvPr id="3670" name="Google Shape;3670;p12"/>
            <p:cNvSpPr/>
            <p:nvPr/>
          </p:nvSpPr>
          <p:spPr>
            <a:xfrm rot="10800000">
              <a:off x="7536331" y="613204"/>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2"/>
            <p:cNvSpPr/>
            <p:nvPr/>
          </p:nvSpPr>
          <p:spPr>
            <a:xfrm rot="10800000">
              <a:off x="7244066"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2"/>
            <p:cNvSpPr/>
            <p:nvPr/>
          </p:nvSpPr>
          <p:spPr>
            <a:xfrm rot="10800000">
              <a:off x="7244066"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2"/>
            <p:cNvSpPr/>
            <p:nvPr/>
          </p:nvSpPr>
          <p:spPr>
            <a:xfrm rot="10800000">
              <a:off x="6659535"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2"/>
            <p:cNvSpPr/>
            <p:nvPr/>
          </p:nvSpPr>
          <p:spPr>
            <a:xfrm rot="10800000">
              <a:off x="7536331"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2"/>
            <p:cNvSpPr/>
            <p:nvPr/>
          </p:nvSpPr>
          <p:spPr>
            <a:xfrm rot="10800000">
              <a:off x="7536331"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2"/>
            <p:cNvSpPr/>
            <p:nvPr/>
          </p:nvSpPr>
          <p:spPr>
            <a:xfrm rot="10800000">
              <a:off x="7536331"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2"/>
            <p:cNvSpPr/>
            <p:nvPr/>
          </p:nvSpPr>
          <p:spPr>
            <a:xfrm rot="10800000">
              <a:off x="7536331"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2"/>
            <p:cNvSpPr/>
            <p:nvPr/>
          </p:nvSpPr>
          <p:spPr>
            <a:xfrm rot="10800000">
              <a:off x="7536331" y="3828096"/>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2"/>
            <p:cNvSpPr/>
            <p:nvPr/>
          </p:nvSpPr>
          <p:spPr>
            <a:xfrm rot="10800000">
              <a:off x="7536331"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2"/>
            <p:cNvSpPr/>
            <p:nvPr/>
          </p:nvSpPr>
          <p:spPr>
            <a:xfrm rot="10800000">
              <a:off x="7536331" y="3535831"/>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2"/>
            <p:cNvSpPr/>
            <p:nvPr/>
          </p:nvSpPr>
          <p:spPr>
            <a:xfrm rot="10800000">
              <a:off x="7536331"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2"/>
            <p:cNvSpPr/>
            <p:nvPr/>
          </p:nvSpPr>
          <p:spPr>
            <a:xfrm rot="10800000">
              <a:off x="7536331"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2"/>
            <p:cNvSpPr/>
            <p:nvPr/>
          </p:nvSpPr>
          <p:spPr>
            <a:xfrm rot="10800000">
              <a:off x="7536331"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2"/>
            <p:cNvSpPr/>
            <p:nvPr/>
          </p:nvSpPr>
          <p:spPr>
            <a:xfrm rot="10800000">
              <a:off x="7536331"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2"/>
            <p:cNvSpPr/>
            <p:nvPr/>
          </p:nvSpPr>
          <p:spPr>
            <a:xfrm rot="10800000">
              <a:off x="7536331"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2"/>
            <p:cNvSpPr/>
            <p:nvPr/>
          </p:nvSpPr>
          <p:spPr>
            <a:xfrm rot="10800000">
              <a:off x="7536331" y="2366770"/>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2"/>
            <p:cNvSpPr/>
            <p:nvPr/>
          </p:nvSpPr>
          <p:spPr>
            <a:xfrm rot="10800000">
              <a:off x="7536331"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2"/>
            <p:cNvSpPr/>
            <p:nvPr/>
          </p:nvSpPr>
          <p:spPr>
            <a:xfrm rot="10800000">
              <a:off x="7536331"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2"/>
            <p:cNvSpPr/>
            <p:nvPr/>
          </p:nvSpPr>
          <p:spPr>
            <a:xfrm rot="10800000">
              <a:off x="7536331"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2"/>
            <p:cNvSpPr/>
            <p:nvPr/>
          </p:nvSpPr>
          <p:spPr>
            <a:xfrm rot="10800000">
              <a:off x="7536331"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2"/>
            <p:cNvSpPr/>
            <p:nvPr/>
          </p:nvSpPr>
          <p:spPr>
            <a:xfrm rot="10800000">
              <a:off x="7536331"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2"/>
            <p:cNvSpPr/>
            <p:nvPr/>
          </p:nvSpPr>
          <p:spPr>
            <a:xfrm rot="10800000">
              <a:off x="7536331"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2"/>
            <p:cNvSpPr/>
            <p:nvPr/>
          </p:nvSpPr>
          <p:spPr>
            <a:xfrm rot="10800000">
              <a:off x="7536331"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2"/>
            <p:cNvSpPr/>
            <p:nvPr/>
          </p:nvSpPr>
          <p:spPr>
            <a:xfrm rot="10800000">
              <a:off x="7536331"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2"/>
            <p:cNvSpPr/>
            <p:nvPr/>
          </p:nvSpPr>
          <p:spPr>
            <a:xfrm rot="10800000">
              <a:off x="7536331"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2"/>
            <p:cNvSpPr/>
            <p:nvPr/>
          </p:nvSpPr>
          <p:spPr>
            <a:xfrm rot="10800000">
              <a:off x="7536331"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2"/>
            <p:cNvSpPr/>
            <p:nvPr/>
          </p:nvSpPr>
          <p:spPr>
            <a:xfrm rot="10800000">
              <a:off x="7536331"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2"/>
            <p:cNvSpPr/>
            <p:nvPr/>
          </p:nvSpPr>
          <p:spPr>
            <a:xfrm rot="10800000">
              <a:off x="7536331"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2"/>
            <p:cNvSpPr/>
            <p:nvPr/>
          </p:nvSpPr>
          <p:spPr>
            <a:xfrm rot="10800000">
              <a:off x="7536331" y="2869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2"/>
            <p:cNvSpPr/>
            <p:nvPr/>
          </p:nvSpPr>
          <p:spPr>
            <a:xfrm rot="10800000">
              <a:off x="7390210" y="4851012"/>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2"/>
            <p:cNvSpPr/>
            <p:nvPr/>
          </p:nvSpPr>
          <p:spPr>
            <a:xfrm rot="10800000">
              <a:off x="7390210"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2"/>
            <p:cNvSpPr/>
            <p:nvPr/>
          </p:nvSpPr>
          <p:spPr>
            <a:xfrm rot="10800000">
              <a:off x="7390210" y="4412627"/>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2"/>
            <p:cNvSpPr/>
            <p:nvPr/>
          </p:nvSpPr>
          <p:spPr>
            <a:xfrm rot="10800000">
              <a:off x="7390210"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2"/>
            <p:cNvSpPr/>
            <p:nvPr/>
          </p:nvSpPr>
          <p:spPr>
            <a:xfrm rot="10800000">
              <a:off x="7390210" y="4120361"/>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2"/>
            <p:cNvSpPr/>
            <p:nvPr/>
          </p:nvSpPr>
          <p:spPr>
            <a:xfrm rot="10800000">
              <a:off x="7390210"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2"/>
            <p:cNvSpPr/>
            <p:nvPr/>
          </p:nvSpPr>
          <p:spPr>
            <a:xfrm rot="10800000">
              <a:off x="7390210" y="3535831"/>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2"/>
            <p:cNvSpPr/>
            <p:nvPr/>
          </p:nvSpPr>
          <p:spPr>
            <a:xfrm rot="10800000">
              <a:off x="7390210" y="3389711"/>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2"/>
            <p:cNvSpPr/>
            <p:nvPr/>
          </p:nvSpPr>
          <p:spPr>
            <a:xfrm rot="10800000">
              <a:off x="7390210" y="3243566"/>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2"/>
            <p:cNvSpPr/>
            <p:nvPr/>
          </p:nvSpPr>
          <p:spPr>
            <a:xfrm rot="10800000">
              <a:off x="7390210"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2"/>
            <p:cNvSpPr/>
            <p:nvPr/>
          </p:nvSpPr>
          <p:spPr>
            <a:xfrm rot="10800000">
              <a:off x="7390210" y="2805180"/>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2"/>
            <p:cNvSpPr/>
            <p:nvPr/>
          </p:nvSpPr>
          <p:spPr>
            <a:xfrm rot="10800000">
              <a:off x="7390210"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2"/>
            <p:cNvSpPr/>
            <p:nvPr/>
          </p:nvSpPr>
          <p:spPr>
            <a:xfrm rot="10800000">
              <a:off x="7390210"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2"/>
            <p:cNvSpPr/>
            <p:nvPr/>
          </p:nvSpPr>
          <p:spPr>
            <a:xfrm rot="10800000">
              <a:off x="7390210"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2"/>
            <p:cNvSpPr/>
            <p:nvPr/>
          </p:nvSpPr>
          <p:spPr>
            <a:xfrm rot="10800000">
              <a:off x="7390210"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2"/>
            <p:cNvSpPr/>
            <p:nvPr/>
          </p:nvSpPr>
          <p:spPr>
            <a:xfrm rot="10800000">
              <a:off x="7390210" y="2074529"/>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2"/>
            <p:cNvSpPr/>
            <p:nvPr/>
          </p:nvSpPr>
          <p:spPr>
            <a:xfrm rot="10800000">
              <a:off x="7390210"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2"/>
            <p:cNvSpPr/>
            <p:nvPr/>
          </p:nvSpPr>
          <p:spPr>
            <a:xfrm rot="10800000">
              <a:off x="7390210"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2"/>
            <p:cNvSpPr/>
            <p:nvPr/>
          </p:nvSpPr>
          <p:spPr>
            <a:xfrm rot="10800000">
              <a:off x="7390210" y="1343854"/>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2"/>
            <p:cNvSpPr/>
            <p:nvPr/>
          </p:nvSpPr>
          <p:spPr>
            <a:xfrm rot="10800000">
              <a:off x="7390210"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2"/>
            <p:cNvSpPr/>
            <p:nvPr/>
          </p:nvSpPr>
          <p:spPr>
            <a:xfrm rot="10800000">
              <a:off x="7390210"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2"/>
            <p:cNvSpPr/>
            <p:nvPr/>
          </p:nvSpPr>
          <p:spPr>
            <a:xfrm rot="10800000">
              <a:off x="7390210" y="75934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2"/>
            <p:cNvSpPr/>
            <p:nvPr/>
          </p:nvSpPr>
          <p:spPr>
            <a:xfrm rot="10800000">
              <a:off x="7390210" y="613204"/>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2"/>
            <p:cNvSpPr/>
            <p:nvPr/>
          </p:nvSpPr>
          <p:spPr>
            <a:xfrm rot="10800000">
              <a:off x="7390210" y="320938"/>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2"/>
            <p:cNvSpPr/>
            <p:nvPr/>
          </p:nvSpPr>
          <p:spPr>
            <a:xfrm rot="10800000">
              <a:off x="7390210"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2"/>
            <p:cNvSpPr/>
            <p:nvPr/>
          </p:nvSpPr>
          <p:spPr>
            <a:xfrm rot="10800000">
              <a:off x="7244066"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2"/>
            <p:cNvSpPr/>
            <p:nvPr/>
          </p:nvSpPr>
          <p:spPr>
            <a:xfrm rot="10800000">
              <a:off x="7244066"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2"/>
            <p:cNvSpPr/>
            <p:nvPr/>
          </p:nvSpPr>
          <p:spPr>
            <a:xfrm rot="10800000">
              <a:off x="7244066"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2"/>
            <p:cNvSpPr/>
            <p:nvPr/>
          </p:nvSpPr>
          <p:spPr>
            <a:xfrm rot="10800000">
              <a:off x="7244066"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2"/>
            <p:cNvSpPr/>
            <p:nvPr/>
          </p:nvSpPr>
          <p:spPr>
            <a:xfrm rot="10800000">
              <a:off x="7244066"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2"/>
            <p:cNvSpPr/>
            <p:nvPr/>
          </p:nvSpPr>
          <p:spPr>
            <a:xfrm rot="10800000">
              <a:off x="7244066"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2"/>
            <p:cNvSpPr/>
            <p:nvPr/>
          </p:nvSpPr>
          <p:spPr>
            <a:xfrm rot="10800000">
              <a:off x="7244066"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2"/>
            <p:cNvSpPr/>
            <p:nvPr/>
          </p:nvSpPr>
          <p:spPr>
            <a:xfrm rot="10800000">
              <a:off x="7244066"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2"/>
            <p:cNvSpPr/>
            <p:nvPr/>
          </p:nvSpPr>
          <p:spPr>
            <a:xfrm rot="10800000">
              <a:off x="7244066"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2"/>
            <p:cNvSpPr/>
            <p:nvPr/>
          </p:nvSpPr>
          <p:spPr>
            <a:xfrm rot="10800000">
              <a:off x="7244066"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2"/>
            <p:cNvSpPr/>
            <p:nvPr/>
          </p:nvSpPr>
          <p:spPr>
            <a:xfrm rot="10800000">
              <a:off x="7244066"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2"/>
            <p:cNvSpPr/>
            <p:nvPr/>
          </p:nvSpPr>
          <p:spPr>
            <a:xfrm rot="10800000">
              <a:off x="7244066"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2"/>
            <p:cNvSpPr/>
            <p:nvPr/>
          </p:nvSpPr>
          <p:spPr>
            <a:xfrm rot="10800000">
              <a:off x="7244066"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2"/>
            <p:cNvSpPr/>
            <p:nvPr/>
          </p:nvSpPr>
          <p:spPr>
            <a:xfrm rot="10800000">
              <a:off x="7244066"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2"/>
            <p:cNvSpPr/>
            <p:nvPr/>
          </p:nvSpPr>
          <p:spPr>
            <a:xfrm rot="10800000">
              <a:off x="7244066"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2"/>
            <p:cNvSpPr/>
            <p:nvPr/>
          </p:nvSpPr>
          <p:spPr>
            <a:xfrm rot="10800000">
              <a:off x="7244066"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2"/>
            <p:cNvSpPr/>
            <p:nvPr/>
          </p:nvSpPr>
          <p:spPr>
            <a:xfrm rot="10800000">
              <a:off x="7244066"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2"/>
            <p:cNvSpPr/>
            <p:nvPr/>
          </p:nvSpPr>
          <p:spPr>
            <a:xfrm rot="10800000">
              <a:off x="7244066"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2"/>
            <p:cNvSpPr/>
            <p:nvPr/>
          </p:nvSpPr>
          <p:spPr>
            <a:xfrm rot="10800000">
              <a:off x="7244066"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2"/>
            <p:cNvSpPr/>
            <p:nvPr/>
          </p:nvSpPr>
          <p:spPr>
            <a:xfrm rot="10800000">
              <a:off x="7244066"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2"/>
            <p:cNvSpPr/>
            <p:nvPr/>
          </p:nvSpPr>
          <p:spPr>
            <a:xfrm rot="10800000">
              <a:off x="7097945"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2"/>
            <p:cNvSpPr/>
            <p:nvPr/>
          </p:nvSpPr>
          <p:spPr>
            <a:xfrm rot="10800000">
              <a:off x="7097945"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2"/>
            <p:cNvSpPr/>
            <p:nvPr/>
          </p:nvSpPr>
          <p:spPr>
            <a:xfrm rot="10800000">
              <a:off x="7097945"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2"/>
            <p:cNvSpPr/>
            <p:nvPr/>
          </p:nvSpPr>
          <p:spPr>
            <a:xfrm rot="10800000">
              <a:off x="7097945"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2"/>
            <p:cNvSpPr/>
            <p:nvPr/>
          </p:nvSpPr>
          <p:spPr>
            <a:xfrm rot="10800000">
              <a:off x="7097945"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2"/>
            <p:cNvSpPr/>
            <p:nvPr/>
          </p:nvSpPr>
          <p:spPr>
            <a:xfrm rot="10800000">
              <a:off x="7097945"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2"/>
            <p:cNvSpPr/>
            <p:nvPr/>
          </p:nvSpPr>
          <p:spPr>
            <a:xfrm rot="10800000">
              <a:off x="7097945"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2"/>
            <p:cNvSpPr/>
            <p:nvPr/>
          </p:nvSpPr>
          <p:spPr>
            <a:xfrm rot="10800000">
              <a:off x="7097945"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2"/>
            <p:cNvSpPr/>
            <p:nvPr/>
          </p:nvSpPr>
          <p:spPr>
            <a:xfrm rot="10800000">
              <a:off x="7097945"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2"/>
            <p:cNvSpPr/>
            <p:nvPr/>
          </p:nvSpPr>
          <p:spPr>
            <a:xfrm rot="10800000">
              <a:off x="7097945"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2"/>
            <p:cNvSpPr/>
            <p:nvPr/>
          </p:nvSpPr>
          <p:spPr>
            <a:xfrm rot="10800000">
              <a:off x="7097945"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2"/>
            <p:cNvSpPr/>
            <p:nvPr/>
          </p:nvSpPr>
          <p:spPr>
            <a:xfrm rot="10800000">
              <a:off x="7097945"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2"/>
            <p:cNvSpPr/>
            <p:nvPr/>
          </p:nvSpPr>
          <p:spPr>
            <a:xfrm rot="10800000">
              <a:off x="7097945"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2"/>
            <p:cNvSpPr/>
            <p:nvPr/>
          </p:nvSpPr>
          <p:spPr>
            <a:xfrm rot="10800000">
              <a:off x="7097945"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2"/>
            <p:cNvSpPr/>
            <p:nvPr/>
          </p:nvSpPr>
          <p:spPr>
            <a:xfrm rot="10800000">
              <a:off x="7097945"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2"/>
            <p:cNvSpPr/>
            <p:nvPr/>
          </p:nvSpPr>
          <p:spPr>
            <a:xfrm rot="10800000">
              <a:off x="7097945"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2"/>
            <p:cNvSpPr/>
            <p:nvPr/>
          </p:nvSpPr>
          <p:spPr>
            <a:xfrm rot="10800000">
              <a:off x="7097945" y="174818"/>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2"/>
            <p:cNvSpPr/>
            <p:nvPr/>
          </p:nvSpPr>
          <p:spPr>
            <a:xfrm rot="10800000">
              <a:off x="7097945"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2"/>
            <p:cNvSpPr/>
            <p:nvPr/>
          </p:nvSpPr>
          <p:spPr>
            <a:xfrm rot="10800000">
              <a:off x="6951800"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2"/>
            <p:cNvSpPr/>
            <p:nvPr/>
          </p:nvSpPr>
          <p:spPr>
            <a:xfrm rot="10800000">
              <a:off x="6951800" y="4704867"/>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2"/>
            <p:cNvSpPr/>
            <p:nvPr/>
          </p:nvSpPr>
          <p:spPr>
            <a:xfrm rot="10800000">
              <a:off x="6951800"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2"/>
            <p:cNvSpPr/>
            <p:nvPr/>
          </p:nvSpPr>
          <p:spPr>
            <a:xfrm rot="10800000">
              <a:off x="6951800"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2"/>
            <p:cNvSpPr/>
            <p:nvPr/>
          </p:nvSpPr>
          <p:spPr>
            <a:xfrm rot="10800000">
              <a:off x="6951800" y="3681951"/>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2"/>
            <p:cNvSpPr/>
            <p:nvPr/>
          </p:nvSpPr>
          <p:spPr>
            <a:xfrm rot="10800000">
              <a:off x="6951800"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2"/>
            <p:cNvSpPr/>
            <p:nvPr/>
          </p:nvSpPr>
          <p:spPr>
            <a:xfrm rot="10800000">
              <a:off x="6951800" y="2951301"/>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2"/>
            <p:cNvSpPr/>
            <p:nvPr/>
          </p:nvSpPr>
          <p:spPr>
            <a:xfrm rot="10800000">
              <a:off x="6951800"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2"/>
            <p:cNvSpPr/>
            <p:nvPr/>
          </p:nvSpPr>
          <p:spPr>
            <a:xfrm rot="10800000">
              <a:off x="6951800" y="222065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2"/>
            <p:cNvSpPr/>
            <p:nvPr/>
          </p:nvSpPr>
          <p:spPr>
            <a:xfrm rot="10800000">
              <a:off x="6951800" y="2074529"/>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2"/>
            <p:cNvSpPr/>
            <p:nvPr/>
          </p:nvSpPr>
          <p:spPr>
            <a:xfrm rot="10800000">
              <a:off x="6951800" y="1782264"/>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2"/>
            <p:cNvSpPr/>
            <p:nvPr/>
          </p:nvSpPr>
          <p:spPr>
            <a:xfrm rot="10800000">
              <a:off x="6951800"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2"/>
            <p:cNvSpPr/>
            <p:nvPr/>
          </p:nvSpPr>
          <p:spPr>
            <a:xfrm rot="10800000">
              <a:off x="6951800" y="1489999"/>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2"/>
            <p:cNvSpPr/>
            <p:nvPr/>
          </p:nvSpPr>
          <p:spPr>
            <a:xfrm rot="10800000">
              <a:off x="6951800" y="1197734"/>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2"/>
            <p:cNvSpPr/>
            <p:nvPr/>
          </p:nvSpPr>
          <p:spPr>
            <a:xfrm rot="10800000">
              <a:off x="6951800" y="1051613"/>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2"/>
            <p:cNvSpPr/>
            <p:nvPr/>
          </p:nvSpPr>
          <p:spPr>
            <a:xfrm rot="10800000">
              <a:off x="6951800" y="613204"/>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2"/>
            <p:cNvSpPr/>
            <p:nvPr/>
          </p:nvSpPr>
          <p:spPr>
            <a:xfrm rot="10800000">
              <a:off x="6951800" y="320938"/>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2"/>
            <p:cNvSpPr/>
            <p:nvPr/>
          </p:nvSpPr>
          <p:spPr>
            <a:xfrm rot="10800000">
              <a:off x="6951800"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2"/>
            <p:cNvSpPr/>
            <p:nvPr/>
          </p:nvSpPr>
          <p:spPr>
            <a:xfrm rot="10800000">
              <a:off x="6805680" y="4997133"/>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2"/>
            <p:cNvSpPr/>
            <p:nvPr/>
          </p:nvSpPr>
          <p:spPr>
            <a:xfrm rot="10800000">
              <a:off x="6805680" y="4558747"/>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2"/>
            <p:cNvSpPr/>
            <p:nvPr/>
          </p:nvSpPr>
          <p:spPr>
            <a:xfrm rot="10800000">
              <a:off x="6805680" y="4120361"/>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2"/>
            <p:cNvSpPr/>
            <p:nvPr/>
          </p:nvSpPr>
          <p:spPr>
            <a:xfrm rot="10800000">
              <a:off x="6805680" y="3535831"/>
              <a:ext cx="117867" cy="117867"/>
            </a:xfrm>
            <a:custGeom>
              <a:avLst/>
              <a:gdLst/>
              <a:ahLst/>
              <a:cxnLst/>
              <a:rect l="l" t="t" r="r" b="b"/>
              <a:pathLst>
                <a:path w="4856" h="4856" extrusionOk="0">
                  <a:moveTo>
                    <a:pt x="0" y="0"/>
                  </a:moveTo>
                  <a:lnTo>
                    <a:pt x="0"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2"/>
            <p:cNvSpPr/>
            <p:nvPr/>
          </p:nvSpPr>
          <p:spPr>
            <a:xfrm rot="10800000">
              <a:off x="6805680" y="2951301"/>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2"/>
            <p:cNvSpPr/>
            <p:nvPr/>
          </p:nvSpPr>
          <p:spPr>
            <a:xfrm rot="10800000">
              <a:off x="6805680" y="2220650"/>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2"/>
            <p:cNvSpPr/>
            <p:nvPr/>
          </p:nvSpPr>
          <p:spPr>
            <a:xfrm rot="10800000">
              <a:off x="6805680" y="1051613"/>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2"/>
            <p:cNvSpPr/>
            <p:nvPr/>
          </p:nvSpPr>
          <p:spPr>
            <a:xfrm rot="10800000">
              <a:off x="6805680" y="905469"/>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2"/>
            <p:cNvSpPr/>
            <p:nvPr/>
          </p:nvSpPr>
          <p:spPr>
            <a:xfrm rot="10800000">
              <a:off x="6805680" y="28698"/>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2"/>
            <p:cNvSpPr/>
            <p:nvPr/>
          </p:nvSpPr>
          <p:spPr>
            <a:xfrm rot="10800000">
              <a:off x="6659535"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2"/>
            <p:cNvSpPr/>
            <p:nvPr/>
          </p:nvSpPr>
          <p:spPr>
            <a:xfrm rot="10800000">
              <a:off x="6659535"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2"/>
            <p:cNvSpPr/>
            <p:nvPr/>
          </p:nvSpPr>
          <p:spPr>
            <a:xfrm rot="10800000">
              <a:off x="6659535"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2"/>
            <p:cNvSpPr/>
            <p:nvPr/>
          </p:nvSpPr>
          <p:spPr>
            <a:xfrm rot="10800000">
              <a:off x="6659535"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2"/>
            <p:cNvSpPr/>
            <p:nvPr/>
          </p:nvSpPr>
          <p:spPr>
            <a:xfrm rot="10800000">
              <a:off x="6659535"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2"/>
            <p:cNvSpPr/>
            <p:nvPr/>
          </p:nvSpPr>
          <p:spPr>
            <a:xfrm rot="10800000">
              <a:off x="6659535" y="905469"/>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2"/>
            <p:cNvSpPr/>
            <p:nvPr/>
          </p:nvSpPr>
          <p:spPr>
            <a:xfrm rot="10800000">
              <a:off x="6659535" y="759348"/>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2"/>
            <p:cNvSpPr/>
            <p:nvPr/>
          </p:nvSpPr>
          <p:spPr>
            <a:xfrm rot="10800000">
              <a:off x="6659535"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2"/>
            <p:cNvSpPr/>
            <p:nvPr/>
          </p:nvSpPr>
          <p:spPr>
            <a:xfrm rot="10800000">
              <a:off x="6513415"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2"/>
            <p:cNvSpPr/>
            <p:nvPr/>
          </p:nvSpPr>
          <p:spPr>
            <a:xfrm rot="10800000">
              <a:off x="6513415"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2"/>
            <p:cNvSpPr/>
            <p:nvPr/>
          </p:nvSpPr>
          <p:spPr>
            <a:xfrm rot="10800000">
              <a:off x="6513415"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2"/>
            <p:cNvSpPr/>
            <p:nvPr/>
          </p:nvSpPr>
          <p:spPr>
            <a:xfrm rot="10800000">
              <a:off x="6513415"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2"/>
            <p:cNvSpPr/>
            <p:nvPr/>
          </p:nvSpPr>
          <p:spPr>
            <a:xfrm rot="10800000">
              <a:off x="6513415"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2"/>
            <p:cNvSpPr/>
            <p:nvPr/>
          </p:nvSpPr>
          <p:spPr>
            <a:xfrm rot="10800000">
              <a:off x="6513415"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2"/>
            <p:cNvSpPr/>
            <p:nvPr/>
          </p:nvSpPr>
          <p:spPr>
            <a:xfrm rot="10800000">
              <a:off x="6367294"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2"/>
            <p:cNvSpPr/>
            <p:nvPr/>
          </p:nvSpPr>
          <p:spPr>
            <a:xfrm rot="10800000">
              <a:off x="6367294"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2"/>
            <p:cNvSpPr/>
            <p:nvPr/>
          </p:nvSpPr>
          <p:spPr>
            <a:xfrm rot="10800000">
              <a:off x="6367294"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2"/>
            <p:cNvSpPr/>
            <p:nvPr/>
          </p:nvSpPr>
          <p:spPr>
            <a:xfrm rot="10800000">
              <a:off x="7536331"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2"/>
            <p:cNvSpPr/>
            <p:nvPr/>
          </p:nvSpPr>
          <p:spPr>
            <a:xfrm rot="10800000">
              <a:off x="7536331" y="4851012"/>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2"/>
            <p:cNvSpPr/>
            <p:nvPr/>
          </p:nvSpPr>
          <p:spPr>
            <a:xfrm rot="10800000">
              <a:off x="7536331" y="4412627"/>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2"/>
            <p:cNvSpPr/>
            <p:nvPr/>
          </p:nvSpPr>
          <p:spPr>
            <a:xfrm rot="10800000">
              <a:off x="7536331"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2"/>
            <p:cNvSpPr/>
            <p:nvPr/>
          </p:nvSpPr>
          <p:spPr>
            <a:xfrm rot="10800000">
              <a:off x="7536331"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2"/>
            <p:cNvSpPr/>
            <p:nvPr/>
          </p:nvSpPr>
          <p:spPr>
            <a:xfrm rot="10800000">
              <a:off x="7536331"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2"/>
            <p:cNvSpPr/>
            <p:nvPr/>
          </p:nvSpPr>
          <p:spPr>
            <a:xfrm rot="10800000">
              <a:off x="7536331"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2"/>
            <p:cNvSpPr/>
            <p:nvPr/>
          </p:nvSpPr>
          <p:spPr>
            <a:xfrm rot="10800000">
              <a:off x="7536331"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2"/>
            <p:cNvSpPr/>
            <p:nvPr/>
          </p:nvSpPr>
          <p:spPr>
            <a:xfrm rot="10800000">
              <a:off x="7390210"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2"/>
            <p:cNvSpPr/>
            <p:nvPr/>
          </p:nvSpPr>
          <p:spPr>
            <a:xfrm rot="10800000">
              <a:off x="7390210" y="397421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2"/>
            <p:cNvSpPr/>
            <p:nvPr/>
          </p:nvSpPr>
          <p:spPr>
            <a:xfrm rot="10800000">
              <a:off x="7390210"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2"/>
            <p:cNvSpPr/>
            <p:nvPr/>
          </p:nvSpPr>
          <p:spPr>
            <a:xfrm rot="10800000">
              <a:off x="7390210"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2"/>
            <p:cNvSpPr/>
            <p:nvPr/>
          </p:nvSpPr>
          <p:spPr>
            <a:xfrm rot="10800000">
              <a:off x="7390210"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2"/>
            <p:cNvSpPr/>
            <p:nvPr/>
          </p:nvSpPr>
          <p:spPr>
            <a:xfrm rot="10800000">
              <a:off x="7244066"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2"/>
            <p:cNvSpPr/>
            <p:nvPr/>
          </p:nvSpPr>
          <p:spPr>
            <a:xfrm rot="10800000">
              <a:off x="7244066"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2"/>
            <p:cNvSpPr/>
            <p:nvPr/>
          </p:nvSpPr>
          <p:spPr>
            <a:xfrm rot="10800000">
              <a:off x="7244066"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2"/>
            <p:cNvSpPr/>
            <p:nvPr/>
          </p:nvSpPr>
          <p:spPr>
            <a:xfrm rot="10800000">
              <a:off x="7244066"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2"/>
            <p:cNvSpPr/>
            <p:nvPr/>
          </p:nvSpPr>
          <p:spPr>
            <a:xfrm rot="10800000">
              <a:off x="7244066"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2"/>
            <p:cNvSpPr/>
            <p:nvPr/>
          </p:nvSpPr>
          <p:spPr>
            <a:xfrm rot="10800000">
              <a:off x="7097945"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2"/>
            <p:cNvSpPr/>
            <p:nvPr/>
          </p:nvSpPr>
          <p:spPr>
            <a:xfrm rot="10800000">
              <a:off x="6951800" y="3828096"/>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2"/>
            <p:cNvSpPr/>
            <p:nvPr/>
          </p:nvSpPr>
          <p:spPr>
            <a:xfrm rot="10800000">
              <a:off x="6951800" y="2659036"/>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2"/>
            <p:cNvSpPr/>
            <p:nvPr/>
          </p:nvSpPr>
          <p:spPr>
            <a:xfrm rot="10800000">
              <a:off x="6805680" y="320938"/>
              <a:ext cx="117867" cy="117892"/>
            </a:xfrm>
            <a:custGeom>
              <a:avLst/>
              <a:gdLst/>
              <a:ahLst/>
              <a:cxnLst/>
              <a:rect l="l" t="t" r="r" b="b"/>
              <a:pathLst>
                <a:path w="4856" h="4857"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2"/>
            <p:cNvSpPr/>
            <p:nvPr/>
          </p:nvSpPr>
          <p:spPr>
            <a:xfrm rot="10800000">
              <a:off x="6513415"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2"/>
            <p:cNvSpPr/>
            <p:nvPr/>
          </p:nvSpPr>
          <p:spPr>
            <a:xfrm rot="10800000">
              <a:off x="6367294"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1" name="Google Shape;3831;p12"/>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8300" y="739375"/>
            <a:ext cx="67611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1pPr>
            <a:lvl2pPr lvl="1">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2pPr>
            <a:lvl3pPr lvl="2">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3pPr>
            <a:lvl4pPr lvl="3">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4pPr>
            <a:lvl5pPr lvl="4">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5pPr>
            <a:lvl6pPr lvl="5">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6pPr>
            <a:lvl7pPr lvl="6">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7pPr>
            <a:lvl8pPr lvl="7">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8pPr>
            <a:lvl9pPr lvl="8">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9pPr>
          </a:lstStyle>
          <a:p>
            <a:endParaRPr/>
          </a:p>
        </p:txBody>
      </p:sp>
      <p:sp>
        <p:nvSpPr>
          <p:cNvPr id="7" name="Google Shape;7;p1"/>
          <p:cNvSpPr txBox="1">
            <a:spLocks noGrp="1"/>
          </p:cNvSpPr>
          <p:nvPr>
            <p:ph type="body" idx="1"/>
          </p:nvPr>
        </p:nvSpPr>
        <p:spPr>
          <a:xfrm>
            <a:off x="718300" y="1733550"/>
            <a:ext cx="6761100" cy="29805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1pPr>
            <a:lvl2pPr marL="914400" lvl="1" indent="-381000">
              <a:spcBef>
                <a:spcPts val="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2pPr>
            <a:lvl3pPr marL="1371600" lvl="2" indent="-381000">
              <a:spcBef>
                <a:spcPts val="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3pPr>
            <a:lvl4pPr marL="1828800" lvl="3"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4pPr>
            <a:lvl5pPr marL="2286000" lvl="4"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5pPr>
            <a:lvl6pPr marL="2743200" lvl="5"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6pPr>
            <a:lvl7pPr marL="3200400" lvl="6"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7pPr>
            <a:lvl8pPr marL="3657600" lvl="7"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8pPr>
            <a:lvl9pPr marL="4114800" lvl="8"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9pPr>
          </a:lstStyle>
          <a:p>
            <a:endParaRPr/>
          </a:p>
        </p:txBody>
      </p:sp>
      <p:sp>
        <p:nvSpPr>
          <p:cNvPr id="8" name="Google Shape;8;p1"/>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lvl1pPr lvl="0">
              <a:buNone/>
              <a:defRPr sz="1200">
                <a:solidFill>
                  <a:schemeClr val="dk2"/>
                </a:solidFill>
                <a:latin typeface="Dosis ExtraLight"/>
                <a:ea typeface="Dosis ExtraLight"/>
                <a:cs typeface="Dosis ExtraLight"/>
                <a:sym typeface="Dosis ExtraLight"/>
              </a:defRPr>
            </a:lvl1pPr>
            <a:lvl2pPr lvl="1">
              <a:buNone/>
              <a:defRPr sz="1200">
                <a:solidFill>
                  <a:schemeClr val="dk2"/>
                </a:solidFill>
                <a:latin typeface="Dosis ExtraLight"/>
                <a:ea typeface="Dosis ExtraLight"/>
                <a:cs typeface="Dosis ExtraLight"/>
                <a:sym typeface="Dosis ExtraLight"/>
              </a:defRPr>
            </a:lvl2pPr>
            <a:lvl3pPr lvl="2">
              <a:buNone/>
              <a:defRPr sz="1200">
                <a:solidFill>
                  <a:schemeClr val="dk2"/>
                </a:solidFill>
                <a:latin typeface="Dosis ExtraLight"/>
                <a:ea typeface="Dosis ExtraLight"/>
                <a:cs typeface="Dosis ExtraLight"/>
                <a:sym typeface="Dosis ExtraLight"/>
              </a:defRPr>
            </a:lvl3pPr>
            <a:lvl4pPr lvl="3">
              <a:buNone/>
              <a:defRPr sz="1200">
                <a:solidFill>
                  <a:schemeClr val="dk2"/>
                </a:solidFill>
                <a:latin typeface="Dosis ExtraLight"/>
                <a:ea typeface="Dosis ExtraLight"/>
                <a:cs typeface="Dosis ExtraLight"/>
                <a:sym typeface="Dosis ExtraLight"/>
              </a:defRPr>
            </a:lvl4pPr>
            <a:lvl5pPr lvl="4">
              <a:buNone/>
              <a:defRPr sz="1200">
                <a:solidFill>
                  <a:schemeClr val="dk2"/>
                </a:solidFill>
                <a:latin typeface="Dosis ExtraLight"/>
                <a:ea typeface="Dosis ExtraLight"/>
                <a:cs typeface="Dosis ExtraLight"/>
                <a:sym typeface="Dosis ExtraLight"/>
              </a:defRPr>
            </a:lvl5pPr>
            <a:lvl6pPr lvl="5">
              <a:buNone/>
              <a:defRPr sz="1200">
                <a:solidFill>
                  <a:schemeClr val="dk2"/>
                </a:solidFill>
                <a:latin typeface="Dosis ExtraLight"/>
                <a:ea typeface="Dosis ExtraLight"/>
                <a:cs typeface="Dosis ExtraLight"/>
                <a:sym typeface="Dosis ExtraLight"/>
              </a:defRPr>
            </a:lvl6pPr>
            <a:lvl7pPr lvl="6">
              <a:buNone/>
              <a:defRPr sz="1200">
                <a:solidFill>
                  <a:schemeClr val="dk2"/>
                </a:solidFill>
                <a:latin typeface="Dosis ExtraLight"/>
                <a:ea typeface="Dosis ExtraLight"/>
                <a:cs typeface="Dosis ExtraLight"/>
                <a:sym typeface="Dosis ExtraLight"/>
              </a:defRPr>
            </a:lvl7pPr>
            <a:lvl8pPr lvl="7">
              <a:buNone/>
              <a:defRPr sz="1200">
                <a:solidFill>
                  <a:schemeClr val="dk2"/>
                </a:solidFill>
                <a:latin typeface="Dosis ExtraLight"/>
                <a:ea typeface="Dosis ExtraLight"/>
                <a:cs typeface="Dosis ExtraLight"/>
                <a:sym typeface="Dosis ExtraLight"/>
              </a:defRPr>
            </a:lvl8pPr>
            <a:lvl9pPr lvl="8">
              <a:buNone/>
              <a:defRPr sz="1200">
                <a:solidFill>
                  <a:schemeClr val="dk2"/>
                </a:solidFill>
                <a:latin typeface="Dosis ExtraLight"/>
                <a:ea typeface="Dosis ExtraLight"/>
                <a:cs typeface="Dosis ExtraLight"/>
                <a:sym typeface="Dosis ExtraLight"/>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6" r:id="rId6"/>
    <p:sldLayoutId id="2147483657" r:id="rId7"/>
    <p:sldLayoutId id="2147483658"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35"/>
        <p:cNvGrpSpPr/>
        <p:nvPr/>
      </p:nvGrpSpPr>
      <p:grpSpPr>
        <a:xfrm>
          <a:off x="0" y="0"/>
          <a:ext cx="0" cy="0"/>
          <a:chOff x="0" y="0"/>
          <a:chExt cx="0" cy="0"/>
        </a:xfrm>
      </p:grpSpPr>
      <p:sp>
        <p:nvSpPr>
          <p:cNvPr id="3836" name="Google Shape;3836;p13"/>
          <p:cNvSpPr txBox="1">
            <a:spLocks noGrp="1"/>
          </p:cNvSpPr>
          <p:nvPr>
            <p:ph type="ctrTitle"/>
          </p:nvPr>
        </p:nvSpPr>
        <p:spPr>
          <a:xfrm>
            <a:off x="225552" y="562313"/>
            <a:ext cx="7114032"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300" dirty="0" smtClean="0">
                <a:latin typeface="Verdana" charset="0"/>
                <a:ea typeface="Verdana" charset="0"/>
                <a:cs typeface="Verdana" charset="0"/>
              </a:rPr>
              <a:t>Expedia &amp; Airbnb </a:t>
            </a:r>
            <a:br>
              <a:rPr lang="en-US" sz="4300" dirty="0" smtClean="0">
                <a:latin typeface="Verdana" charset="0"/>
                <a:ea typeface="Verdana" charset="0"/>
                <a:cs typeface="Verdana" charset="0"/>
              </a:rPr>
            </a:br>
            <a:r>
              <a:rPr lang="en-US" sz="4300" dirty="0" smtClean="0">
                <a:latin typeface="Verdana" charset="0"/>
                <a:ea typeface="Verdana" charset="0"/>
                <a:cs typeface="Verdana" charset="0"/>
              </a:rPr>
              <a:t>SQL Database Project</a:t>
            </a:r>
            <a:endParaRPr sz="4300" dirty="0">
              <a:latin typeface="Verdana" charset="0"/>
              <a:ea typeface="Verdana" charset="0"/>
              <a:cs typeface="Verdana" charset="0"/>
            </a:endParaRPr>
          </a:p>
        </p:txBody>
      </p:sp>
      <p:sp>
        <p:nvSpPr>
          <p:cNvPr id="2" name="TextBox 1"/>
          <p:cNvSpPr txBox="1"/>
          <p:nvPr/>
        </p:nvSpPr>
        <p:spPr>
          <a:xfrm>
            <a:off x="887481" y="2718816"/>
            <a:ext cx="4432624" cy="954107"/>
          </a:xfrm>
          <a:prstGeom prst="rect">
            <a:avLst/>
          </a:prstGeom>
          <a:noFill/>
        </p:spPr>
        <p:txBody>
          <a:bodyPr wrap="none" rtlCol="0">
            <a:spAutoFit/>
          </a:bodyPr>
          <a:lstStyle/>
          <a:p>
            <a:pPr algn="ctr"/>
            <a:r>
              <a:rPr lang="en-US" sz="2800" dirty="0" smtClean="0">
                <a:solidFill>
                  <a:schemeClr val="accent1"/>
                </a:solidFill>
                <a:latin typeface="Verdana" charset="0"/>
                <a:ea typeface="Verdana" charset="0"/>
                <a:cs typeface="Verdana" charset="0"/>
              </a:rPr>
              <a:t>By</a:t>
            </a:r>
          </a:p>
          <a:p>
            <a:pPr algn="ctr"/>
            <a:r>
              <a:rPr lang="en-US" sz="2800" dirty="0" smtClean="0">
                <a:solidFill>
                  <a:schemeClr val="accent1"/>
                </a:solidFill>
                <a:latin typeface="Verdana" charset="0"/>
                <a:ea typeface="Verdana" charset="0"/>
                <a:cs typeface="Verdana" charset="0"/>
              </a:rPr>
              <a:t>Juan Moctezuma-Flores</a:t>
            </a:r>
            <a:endParaRPr lang="en-US" sz="2800" dirty="0">
              <a:solidFill>
                <a:schemeClr val="accent1"/>
              </a:solidFill>
              <a:latin typeface="Verdana" charset="0"/>
              <a:ea typeface="Verdana" charset="0"/>
              <a:cs typeface="Verdana"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43"/>
        <p:cNvGrpSpPr/>
        <p:nvPr/>
      </p:nvGrpSpPr>
      <p:grpSpPr>
        <a:xfrm>
          <a:off x="0" y="0"/>
          <a:ext cx="0" cy="0"/>
          <a:chOff x="0" y="0"/>
          <a:chExt cx="0" cy="0"/>
        </a:xfrm>
      </p:grpSpPr>
      <p:sp>
        <p:nvSpPr>
          <p:cNvPr id="3945" name="Google Shape;3945;p26"/>
          <p:cNvSpPr txBox="1">
            <a:spLocks noGrp="1"/>
          </p:cNvSpPr>
          <p:nvPr>
            <p:ph type="title" idx="4294967295"/>
          </p:nvPr>
        </p:nvSpPr>
        <p:spPr>
          <a:xfrm>
            <a:off x="718300" y="129775"/>
            <a:ext cx="7645412"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dirty="0" smtClean="0">
                <a:solidFill>
                  <a:srgbClr val="D3EBD5"/>
                </a:solidFill>
                <a:latin typeface="Verdana" charset="0"/>
                <a:ea typeface="Verdana" charset="0"/>
                <a:cs typeface="Verdana" charset="0"/>
              </a:rPr>
              <a:t>Dummy Data: Python’s role (Part 2)</a:t>
            </a:r>
            <a:endParaRPr sz="2800" dirty="0">
              <a:solidFill>
                <a:srgbClr val="D3EBD5"/>
              </a:solidFill>
              <a:latin typeface="Verdana" charset="0"/>
              <a:ea typeface="Verdana" charset="0"/>
              <a:cs typeface="Verdana" charset="0"/>
            </a:endParaRPr>
          </a:p>
        </p:txBody>
      </p:sp>
      <p:sp>
        <p:nvSpPr>
          <p:cNvPr id="3953" name="Google Shape;3953;p26"/>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10</a:t>
            </a:fld>
            <a:endParaRPr/>
          </a:p>
        </p:txBody>
      </p:sp>
      <p:sp>
        <p:nvSpPr>
          <p:cNvPr id="2" name="TextBox 1"/>
          <p:cNvSpPr txBox="1"/>
          <p:nvPr/>
        </p:nvSpPr>
        <p:spPr>
          <a:xfrm>
            <a:off x="640231" y="987175"/>
            <a:ext cx="7133684" cy="738664"/>
          </a:xfrm>
          <a:prstGeom prst="rect">
            <a:avLst/>
          </a:prstGeom>
          <a:noFill/>
        </p:spPr>
        <p:txBody>
          <a:bodyPr wrap="none" rtlCol="0">
            <a:spAutoFit/>
          </a:bodyPr>
          <a:lstStyle/>
          <a:p>
            <a:r>
              <a:rPr lang="en-US" dirty="0" smtClean="0">
                <a:solidFill>
                  <a:srgbClr val="80BFB7"/>
                </a:solidFill>
                <a:latin typeface="Verdana" charset="0"/>
                <a:ea typeface="Verdana" charset="0"/>
                <a:cs typeface="Verdana" charset="0"/>
              </a:rPr>
              <a:t>Most of the data generated by the Python script/code involves information </a:t>
            </a:r>
          </a:p>
          <a:p>
            <a:r>
              <a:rPr lang="en-US" dirty="0">
                <a:solidFill>
                  <a:srgbClr val="80BFB7"/>
                </a:solidFill>
                <a:latin typeface="Verdana" charset="0"/>
                <a:ea typeface="Verdana" charset="0"/>
                <a:cs typeface="Verdana" charset="0"/>
              </a:rPr>
              <a:t>r</a:t>
            </a:r>
            <a:r>
              <a:rPr lang="en-US" dirty="0" smtClean="0">
                <a:solidFill>
                  <a:srgbClr val="80BFB7"/>
                </a:solidFill>
                <a:latin typeface="Verdana" charset="0"/>
                <a:ea typeface="Verdana" charset="0"/>
                <a:cs typeface="Verdana" charset="0"/>
              </a:rPr>
              <a:t>egarding full names, credit/debit cards, unique identifiers, dates, emails, </a:t>
            </a:r>
          </a:p>
          <a:p>
            <a:r>
              <a:rPr lang="en-US" dirty="0">
                <a:solidFill>
                  <a:srgbClr val="80BFB7"/>
                </a:solidFill>
                <a:latin typeface="Verdana" charset="0"/>
                <a:ea typeface="Verdana" charset="0"/>
                <a:cs typeface="Verdana" charset="0"/>
              </a:rPr>
              <a:t>u</a:t>
            </a:r>
            <a:r>
              <a:rPr lang="en-US" dirty="0" smtClean="0">
                <a:solidFill>
                  <a:srgbClr val="80BFB7"/>
                </a:solidFill>
                <a:latin typeface="Verdana" charset="0"/>
                <a:ea typeface="Verdana" charset="0"/>
                <a:cs typeface="Verdana" charset="0"/>
              </a:rPr>
              <a:t>sers’ phone numbers, citizenships, addresses, etc.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2009414"/>
            <a:ext cx="5115099" cy="2926822"/>
          </a:xfrm>
          <a:prstGeom prst="rect">
            <a:avLst/>
          </a:prstGeom>
        </p:spPr>
      </p:pic>
    </p:spTree>
    <p:extLst>
      <p:ext uri="{BB962C8B-B14F-4D97-AF65-F5344CB8AC3E}">
        <p14:creationId xmlns:p14="http://schemas.microsoft.com/office/powerpoint/2010/main" val="1167312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43"/>
        <p:cNvGrpSpPr/>
        <p:nvPr/>
      </p:nvGrpSpPr>
      <p:grpSpPr>
        <a:xfrm>
          <a:off x="0" y="0"/>
          <a:ext cx="0" cy="0"/>
          <a:chOff x="0" y="0"/>
          <a:chExt cx="0" cy="0"/>
        </a:xfrm>
      </p:grpSpPr>
      <p:sp>
        <p:nvSpPr>
          <p:cNvPr id="3945" name="Google Shape;3945;p26"/>
          <p:cNvSpPr txBox="1">
            <a:spLocks noGrp="1"/>
          </p:cNvSpPr>
          <p:nvPr>
            <p:ph type="title" idx="4294967295"/>
          </p:nvPr>
        </p:nvSpPr>
        <p:spPr>
          <a:xfrm>
            <a:off x="718300" y="129775"/>
            <a:ext cx="7645412"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dirty="0" smtClean="0">
                <a:solidFill>
                  <a:srgbClr val="D3EBD5"/>
                </a:solidFill>
                <a:latin typeface="Verdana" charset="0"/>
                <a:ea typeface="Verdana" charset="0"/>
                <a:cs typeface="Verdana" charset="0"/>
              </a:rPr>
              <a:t>Dummy Data: Python’s role (Part 3)</a:t>
            </a:r>
            <a:endParaRPr sz="2800" dirty="0">
              <a:solidFill>
                <a:srgbClr val="D3EBD5"/>
              </a:solidFill>
              <a:latin typeface="Verdana" charset="0"/>
              <a:ea typeface="Verdana" charset="0"/>
              <a:cs typeface="Verdana" charset="0"/>
            </a:endParaRPr>
          </a:p>
        </p:txBody>
      </p:sp>
      <p:sp>
        <p:nvSpPr>
          <p:cNvPr id="3953" name="Google Shape;3953;p26"/>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11</a:t>
            </a:fld>
            <a:endParaRPr/>
          </a:p>
        </p:txBody>
      </p:sp>
      <p:sp>
        <p:nvSpPr>
          <p:cNvPr id="2" name="TextBox 1"/>
          <p:cNvSpPr txBox="1"/>
          <p:nvPr/>
        </p:nvSpPr>
        <p:spPr>
          <a:xfrm>
            <a:off x="640231" y="987175"/>
            <a:ext cx="7276351" cy="738664"/>
          </a:xfrm>
          <a:prstGeom prst="rect">
            <a:avLst/>
          </a:prstGeom>
          <a:noFill/>
        </p:spPr>
        <p:txBody>
          <a:bodyPr wrap="none" rtlCol="0">
            <a:spAutoFit/>
          </a:bodyPr>
          <a:lstStyle/>
          <a:p>
            <a:r>
              <a:rPr lang="en-US" dirty="0" smtClean="0">
                <a:solidFill>
                  <a:srgbClr val="80BFB7"/>
                </a:solidFill>
                <a:latin typeface="Verdana" charset="0"/>
                <a:ea typeface="Verdana" charset="0"/>
                <a:cs typeface="Verdana" charset="0"/>
              </a:rPr>
              <a:t>Different data types or categories (based on their respective tables) were </a:t>
            </a:r>
          </a:p>
          <a:p>
            <a:r>
              <a:rPr lang="en-US" dirty="0">
                <a:solidFill>
                  <a:srgbClr val="80BFB7"/>
                </a:solidFill>
                <a:latin typeface="Verdana" charset="0"/>
                <a:ea typeface="Verdana" charset="0"/>
                <a:cs typeface="Verdana" charset="0"/>
              </a:rPr>
              <a:t>g</a:t>
            </a:r>
            <a:r>
              <a:rPr lang="en-US" dirty="0" smtClean="0">
                <a:solidFill>
                  <a:srgbClr val="80BFB7"/>
                </a:solidFill>
                <a:latin typeface="Verdana" charset="0"/>
                <a:ea typeface="Verdana" charset="0"/>
                <a:cs typeface="Verdana" charset="0"/>
              </a:rPr>
              <a:t>enerated and compiled into distinct XLS files. These were then carefully </a:t>
            </a:r>
          </a:p>
          <a:p>
            <a:r>
              <a:rPr lang="en-US" dirty="0">
                <a:solidFill>
                  <a:srgbClr val="80BFB7"/>
                </a:solidFill>
                <a:latin typeface="Verdana" charset="0"/>
                <a:ea typeface="Verdana" charset="0"/>
                <a:cs typeface="Verdana" charset="0"/>
              </a:rPr>
              <a:t>r</a:t>
            </a:r>
            <a:r>
              <a:rPr lang="en-US" dirty="0" smtClean="0">
                <a:solidFill>
                  <a:srgbClr val="80BFB7"/>
                </a:solidFill>
                <a:latin typeface="Verdana" charset="0"/>
                <a:ea typeface="Verdana" charset="0"/>
                <a:cs typeface="Verdana" charset="0"/>
              </a:rPr>
              <a:t>eviewed and manually manipulated, before being loaded into the database.   </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398" y="1999434"/>
            <a:ext cx="4547210" cy="257256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1571" y="1999434"/>
            <a:ext cx="2436925" cy="1316109"/>
          </a:xfrm>
          <a:prstGeom prst="rect">
            <a:avLst/>
          </a:prstGeom>
        </p:spPr>
      </p:pic>
      <p:sp>
        <p:nvSpPr>
          <p:cNvPr id="6" name="TextBox 5"/>
          <p:cNvSpPr txBox="1"/>
          <p:nvPr/>
        </p:nvSpPr>
        <p:spPr>
          <a:xfrm>
            <a:off x="5230368" y="3315543"/>
            <a:ext cx="2462784" cy="954107"/>
          </a:xfrm>
          <a:prstGeom prst="rect">
            <a:avLst/>
          </a:prstGeom>
          <a:noFill/>
        </p:spPr>
        <p:txBody>
          <a:bodyPr wrap="square" rtlCol="0">
            <a:spAutoFit/>
          </a:bodyPr>
          <a:lstStyle/>
          <a:p>
            <a:r>
              <a:rPr lang="en-US" i="1" dirty="0" smtClean="0">
                <a:solidFill>
                  <a:srgbClr val="80BFB7"/>
                </a:solidFill>
                <a:latin typeface="Verdana" charset="0"/>
                <a:ea typeface="Verdana" charset="0"/>
                <a:cs typeface="Verdana" charset="0"/>
              </a:rPr>
              <a:t>Note: Although there are 11 tables, only 8 files with dummy data were produced.</a:t>
            </a:r>
            <a:r>
              <a:rPr lang="en-US" dirty="0" smtClean="0"/>
              <a:t> </a:t>
            </a:r>
            <a:endParaRPr lang="en-US" dirty="0"/>
          </a:p>
        </p:txBody>
      </p:sp>
    </p:spTree>
    <p:extLst>
      <p:ext uri="{BB962C8B-B14F-4D97-AF65-F5344CB8AC3E}">
        <p14:creationId xmlns:p14="http://schemas.microsoft.com/office/powerpoint/2010/main" val="2032627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43"/>
        <p:cNvGrpSpPr/>
        <p:nvPr/>
      </p:nvGrpSpPr>
      <p:grpSpPr>
        <a:xfrm>
          <a:off x="0" y="0"/>
          <a:ext cx="0" cy="0"/>
          <a:chOff x="0" y="0"/>
          <a:chExt cx="0" cy="0"/>
        </a:xfrm>
      </p:grpSpPr>
      <p:sp>
        <p:nvSpPr>
          <p:cNvPr id="3945" name="Google Shape;3945;p26"/>
          <p:cNvSpPr txBox="1">
            <a:spLocks noGrp="1"/>
          </p:cNvSpPr>
          <p:nvPr>
            <p:ph type="title" idx="4294967295"/>
          </p:nvPr>
        </p:nvSpPr>
        <p:spPr>
          <a:xfrm>
            <a:off x="718300" y="129775"/>
            <a:ext cx="7645412"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dirty="0" smtClean="0">
                <a:solidFill>
                  <a:srgbClr val="D3EBD5"/>
                </a:solidFill>
                <a:latin typeface="Verdana" charset="0"/>
                <a:ea typeface="Verdana" charset="0"/>
                <a:cs typeface="Verdana" charset="0"/>
              </a:rPr>
              <a:t>SQL Server: Database Script</a:t>
            </a:r>
            <a:endParaRPr sz="2800" dirty="0">
              <a:solidFill>
                <a:srgbClr val="D3EBD5"/>
              </a:solidFill>
              <a:latin typeface="Verdana" charset="0"/>
              <a:ea typeface="Verdana" charset="0"/>
              <a:cs typeface="Verdana" charset="0"/>
            </a:endParaRPr>
          </a:p>
        </p:txBody>
      </p:sp>
      <p:sp>
        <p:nvSpPr>
          <p:cNvPr id="3953" name="Google Shape;3953;p26"/>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12</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231" y="987175"/>
            <a:ext cx="6821273" cy="3732853"/>
          </a:xfrm>
          <a:prstGeom prst="rect">
            <a:avLst/>
          </a:prstGeom>
        </p:spPr>
      </p:pic>
    </p:spTree>
    <p:extLst>
      <p:ext uri="{BB962C8B-B14F-4D97-AF65-F5344CB8AC3E}">
        <p14:creationId xmlns:p14="http://schemas.microsoft.com/office/powerpoint/2010/main" val="635357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43"/>
        <p:cNvGrpSpPr/>
        <p:nvPr/>
      </p:nvGrpSpPr>
      <p:grpSpPr>
        <a:xfrm>
          <a:off x="0" y="0"/>
          <a:ext cx="0" cy="0"/>
          <a:chOff x="0" y="0"/>
          <a:chExt cx="0" cy="0"/>
        </a:xfrm>
      </p:grpSpPr>
      <p:sp>
        <p:nvSpPr>
          <p:cNvPr id="3945" name="Google Shape;3945;p26"/>
          <p:cNvSpPr txBox="1">
            <a:spLocks noGrp="1"/>
          </p:cNvSpPr>
          <p:nvPr>
            <p:ph type="title" idx="4294967295"/>
          </p:nvPr>
        </p:nvSpPr>
        <p:spPr>
          <a:xfrm>
            <a:off x="640231" y="129775"/>
            <a:ext cx="6243332"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solidFill>
                  <a:srgbClr val="D3EBD5"/>
                </a:solidFill>
                <a:latin typeface="Verdana" charset="0"/>
                <a:ea typeface="Verdana" charset="0"/>
                <a:cs typeface="Verdana" charset="0"/>
              </a:rPr>
              <a:t>SQL Server: Tables Script</a:t>
            </a:r>
            <a:endParaRPr dirty="0">
              <a:solidFill>
                <a:srgbClr val="D3EBD5"/>
              </a:solidFill>
              <a:latin typeface="Verdana" charset="0"/>
              <a:ea typeface="Verdana" charset="0"/>
              <a:cs typeface="Verdana" charset="0"/>
            </a:endParaRPr>
          </a:p>
        </p:txBody>
      </p:sp>
      <p:sp>
        <p:nvSpPr>
          <p:cNvPr id="3953" name="Google Shape;3953;p26"/>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13</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231" y="987175"/>
            <a:ext cx="2963196" cy="404622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3775" y="943271"/>
            <a:ext cx="3283356" cy="4090124"/>
          </a:xfrm>
          <a:prstGeom prst="rect">
            <a:avLst/>
          </a:prstGeom>
        </p:spPr>
      </p:pic>
      <p:sp>
        <p:nvSpPr>
          <p:cNvPr id="6" name="Oval 5"/>
          <p:cNvSpPr/>
          <p:nvPr/>
        </p:nvSpPr>
        <p:spPr>
          <a:xfrm>
            <a:off x="4255008" y="3450336"/>
            <a:ext cx="3621024" cy="166346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40231" y="3300777"/>
            <a:ext cx="2450471" cy="10639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urved Connector 12"/>
          <p:cNvCxnSpPr/>
          <p:nvPr/>
        </p:nvCxnSpPr>
        <p:spPr>
          <a:xfrm>
            <a:off x="2054803" y="3494240"/>
            <a:ext cx="2553773" cy="138976"/>
          </a:xfrm>
          <a:prstGeom prst="curvedConnector3">
            <a:avLst>
              <a:gd name="adj1" fmla="val 50000"/>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6985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43"/>
        <p:cNvGrpSpPr/>
        <p:nvPr/>
      </p:nvGrpSpPr>
      <p:grpSpPr>
        <a:xfrm>
          <a:off x="0" y="0"/>
          <a:ext cx="0" cy="0"/>
          <a:chOff x="0" y="0"/>
          <a:chExt cx="0" cy="0"/>
        </a:xfrm>
      </p:grpSpPr>
      <p:sp>
        <p:nvSpPr>
          <p:cNvPr id="3945" name="Google Shape;3945;p26"/>
          <p:cNvSpPr txBox="1">
            <a:spLocks noGrp="1"/>
          </p:cNvSpPr>
          <p:nvPr>
            <p:ph type="title" idx="4294967295"/>
          </p:nvPr>
        </p:nvSpPr>
        <p:spPr>
          <a:xfrm>
            <a:off x="365881" y="228072"/>
            <a:ext cx="6784697" cy="6047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smtClean="0">
                <a:solidFill>
                  <a:srgbClr val="D3EBD5"/>
                </a:solidFill>
                <a:latin typeface="Verdana" charset="0"/>
                <a:ea typeface="Verdana" charset="0"/>
                <a:cs typeface="Verdana" charset="0"/>
              </a:rPr>
              <a:t>What happens when you load data?</a:t>
            </a:r>
            <a:r>
              <a:rPr lang="en-US" sz="1800" dirty="0" smtClean="0">
                <a:solidFill>
                  <a:srgbClr val="D3EBD5"/>
                </a:solidFill>
                <a:latin typeface="Verdana" charset="0"/>
                <a:ea typeface="Verdana" charset="0"/>
                <a:cs typeface="Verdana" charset="0"/>
              </a:rPr>
              <a:t/>
            </a:r>
            <a:br>
              <a:rPr lang="en-US" sz="1800" dirty="0" smtClean="0">
                <a:solidFill>
                  <a:srgbClr val="D3EBD5"/>
                </a:solidFill>
                <a:latin typeface="Verdana" charset="0"/>
                <a:ea typeface="Verdana" charset="0"/>
                <a:cs typeface="Verdana" charset="0"/>
              </a:rPr>
            </a:br>
            <a:endParaRPr sz="1800" dirty="0">
              <a:solidFill>
                <a:srgbClr val="D3EBD5"/>
              </a:solidFill>
              <a:latin typeface="Verdana" charset="0"/>
              <a:ea typeface="Verdana" charset="0"/>
              <a:cs typeface="Verdana" charset="0"/>
            </a:endParaRPr>
          </a:p>
        </p:txBody>
      </p:sp>
      <p:sp>
        <p:nvSpPr>
          <p:cNvPr id="3953" name="Google Shape;3953;p26"/>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14</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881" y="1116203"/>
            <a:ext cx="7867117" cy="3603998"/>
          </a:xfrm>
          <a:prstGeom prst="rect">
            <a:avLst/>
          </a:prstGeom>
        </p:spPr>
      </p:pic>
      <p:sp>
        <p:nvSpPr>
          <p:cNvPr id="5" name="TextBox 4"/>
          <p:cNvSpPr txBox="1"/>
          <p:nvPr/>
        </p:nvSpPr>
        <p:spPr>
          <a:xfrm>
            <a:off x="365881" y="512830"/>
            <a:ext cx="7287572" cy="523220"/>
          </a:xfrm>
          <a:prstGeom prst="rect">
            <a:avLst/>
          </a:prstGeom>
          <a:noFill/>
        </p:spPr>
        <p:txBody>
          <a:bodyPr wrap="none" rtlCol="0">
            <a:spAutoFit/>
          </a:bodyPr>
          <a:lstStyle/>
          <a:p>
            <a:r>
              <a:rPr lang="en-US" dirty="0">
                <a:solidFill>
                  <a:schemeClr val="accent2"/>
                </a:solidFill>
                <a:latin typeface="Verdana" charset="0"/>
                <a:ea typeface="Verdana" charset="0"/>
                <a:cs typeface="Verdana" charset="0"/>
              </a:rPr>
              <a:t>Please observe the EXPEDIA_TRIP_DETAILS </a:t>
            </a:r>
            <a:r>
              <a:rPr lang="en-US" dirty="0" smtClean="0">
                <a:solidFill>
                  <a:schemeClr val="accent2"/>
                </a:solidFill>
                <a:latin typeface="Verdana" charset="0"/>
                <a:ea typeface="Verdana" charset="0"/>
                <a:cs typeface="Verdana" charset="0"/>
              </a:rPr>
              <a:t>table (or file), </a:t>
            </a:r>
            <a:r>
              <a:rPr lang="en-US" dirty="0">
                <a:solidFill>
                  <a:schemeClr val="accent2"/>
                </a:solidFill>
                <a:latin typeface="Verdana" charset="0"/>
                <a:ea typeface="Verdana" charset="0"/>
                <a:cs typeface="Verdana" charset="0"/>
              </a:rPr>
              <a:t>which was created </a:t>
            </a:r>
            <a:endParaRPr lang="en-US" dirty="0" smtClean="0">
              <a:solidFill>
                <a:schemeClr val="accent2"/>
              </a:solidFill>
              <a:latin typeface="Verdana" charset="0"/>
              <a:ea typeface="Verdana" charset="0"/>
              <a:cs typeface="Verdana" charset="0"/>
            </a:endParaRPr>
          </a:p>
          <a:p>
            <a:r>
              <a:rPr lang="en-US" dirty="0" smtClean="0">
                <a:solidFill>
                  <a:schemeClr val="accent2"/>
                </a:solidFill>
                <a:latin typeface="Verdana" charset="0"/>
                <a:ea typeface="Verdana" charset="0"/>
                <a:cs typeface="Verdana" charset="0"/>
              </a:rPr>
              <a:t>in Excel. The picture below represents columns A – F.</a:t>
            </a:r>
            <a:endParaRPr lang="en-US" dirty="0">
              <a:solidFill>
                <a:schemeClr val="accent2"/>
              </a:solidFill>
            </a:endParaRPr>
          </a:p>
        </p:txBody>
      </p:sp>
    </p:spTree>
    <p:extLst>
      <p:ext uri="{BB962C8B-B14F-4D97-AF65-F5344CB8AC3E}">
        <p14:creationId xmlns:p14="http://schemas.microsoft.com/office/powerpoint/2010/main" val="374427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43"/>
        <p:cNvGrpSpPr/>
        <p:nvPr/>
      </p:nvGrpSpPr>
      <p:grpSpPr>
        <a:xfrm>
          <a:off x="0" y="0"/>
          <a:ext cx="0" cy="0"/>
          <a:chOff x="0" y="0"/>
          <a:chExt cx="0" cy="0"/>
        </a:xfrm>
      </p:grpSpPr>
      <p:sp>
        <p:nvSpPr>
          <p:cNvPr id="3945" name="Google Shape;3945;p26"/>
          <p:cNvSpPr txBox="1">
            <a:spLocks noGrp="1"/>
          </p:cNvSpPr>
          <p:nvPr>
            <p:ph type="title" idx="4294967295"/>
          </p:nvPr>
        </p:nvSpPr>
        <p:spPr>
          <a:xfrm>
            <a:off x="365881" y="228072"/>
            <a:ext cx="6784697" cy="6047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smtClean="0">
                <a:solidFill>
                  <a:srgbClr val="D3EBD5"/>
                </a:solidFill>
                <a:latin typeface="Verdana" charset="0"/>
                <a:ea typeface="Verdana" charset="0"/>
                <a:cs typeface="Verdana" charset="0"/>
              </a:rPr>
              <a:t>What happens when you load data? (Part 2)</a:t>
            </a:r>
            <a:r>
              <a:rPr lang="en-US" sz="1800" dirty="0" smtClean="0">
                <a:solidFill>
                  <a:srgbClr val="D3EBD5"/>
                </a:solidFill>
                <a:latin typeface="Verdana" charset="0"/>
                <a:ea typeface="Verdana" charset="0"/>
                <a:cs typeface="Verdana" charset="0"/>
              </a:rPr>
              <a:t/>
            </a:r>
            <a:br>
              <a:rPr lang="en-US" sz="1800" dirty="0" smtClean="0">
                <a:solidFill>
                  <a:srgbClr val="D3EBD5"/>
                </a:solidFill>
                <a:latin typeface="Verdana" charset="0"/>
                <a:ea typeface="Verdana" charset="0"/>
                <a:cs typeface="Verdana" charset="0"/>
              </a:rPr>
            </a:br>
            <a:endParaRPr sz="1800" dirty="0">
              <a:solidFill>
                <a:srgbClr val="D3EBD5"/>
              </a:solidFill>
              <a:latin typeface="Verdana" charset="0"/>
              <a:ea typeface="Verdana" charset="0"/>
              <a:cs typeface="Verdana" charset="0"/>
            </a:endParaRPr>
          </a:p>
        </p:txBody>
      </p:sp>
      <p:sp>
        <p:nvSpPr>
          <p:cNvPr id="3953" name="Google Shape;3953;p26"/>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15</a:t>
            </a:fld>
            <a:endParaRPr/>
          </a:p>
        </p:txBody>
      </p:sp>
      <p:sp>
        <p:nvSpPr>
          <p:cNvPr id="5" name="TextBox 4"/>
          <p:cNvSpPr txBox="1"/>
          <p:nvPr/>
        </p:nvSpPr>
        <p:spPr>
          <a:xfrm>
            <a:off x="365881" y="471215"/>
            <a:ext cx="6571367" cy="646331"/>
          </a:xfrm>
          <a:prstGeom prst="rect">
            <a:avLst/>
          </a:prstGeom>
          <a:noFill/>
        </p:spPr>
        <p:txBody>
          <a:bodyPr wrap="square" rtlCol="0">
            <a:spAutoFit/>
          </a:bodyPr>
          <a:lstStyle/>
          <a:p>
            <a:r>
              <a:rPr lang="en-US" sz="1200" dirty="0">
                <a:solidFill>
                  <a:schemeClr val="accent2"/>
                </a:solidFill>
                <a:latin typeface="Verdana" charset="0"/>
                <a:ea typeface="Verdana" charset="0"/>
                <a:cs typeface="Verdana" charset="0"/>
              </a:rPr>
              <a:t>Please observe the EXPEDIA_TRIP_DETAILS </a:t>
            </a:r>
            <a:r>
              <a:rPr lang="en-US" sz="1200" dirty="0" smtClean="0">
                <a:solidFill>
                  <a:schemeClr val="accent2"/>
                </a:solidFill>
                <a:latin typeface="Verdana" charset="0"/>
                <a:ea typeface="Verdana" charset="0"/>
                <a:cs typeface="Verdana" charset="0"/>
              </a:rPr>
              <a:t>table. Data gets loaded (as a CSV file) into Azure Data Studio. The picture below represents columns A – E (Excel file: </a:t>
            </a:r>
            <a:r>
              <a:rPr lang="en-US" sz="1200" dirty="0" err="1" smtClean="0">
                <a:solidFill>
                  <a:schemeClr val="accent2"/>
                </a:solidFill>
                <a:latin typeface="Verdana" charset="0"/>
                <a:ea typeface="Verdana" charset="0"/>
                <a:cs typeface="Verdana" charset="0"/>
              </a:rPr>
              <a:t>EXPEDIA_TRIP_DETAILS.xlsx</a:t>
            </a:r>
            <a:r>
              <a:rPr lang="en-US" sz="1200" dirty="0" smtClean="0">
                <a:solidFill>
                  <a:schemeClr val="accent2"/>
                </a:solidFill>
                <a:latin typeface="Verdana" charset="0"/>
                <a:ea typeface="Verdana" charset="0"/>
                <a:cs typeface="Verdana" charset="0"/>
              </a:rPr>
              <a:t>).</a:t>
            </a:r>
            <a:endParaRPr lang="en-US" sz="1200" dirty="0">
              <a:solidFill>
                <a:schemeClr val="accent2"/>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2747" y="1117546"/>
            <a:ext cx="5527831" cy="3831792"/>
          </a:xfrm>
          <a:prstGeom prst="rect">
            <a:avLst/>
          </a:prstGeom>
        </p:spPr>
      </p:pic>
    </p:spTree>
    <p:extLst>
      <p:ext uri="{BB962C8B-B14F-4D97-AF65-F5344CB8AC3E}">
        <p14:creationId xmlns:p14="http://schemas.microsoft.com/office/powerpoint/2010/main" val="1593126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16</a:t>
            </a:fld>
            <a:endParaRPr/>
          </a:p>
        </p:txBody>
      </p:sp>
      <p:sp>
        <p:nvSpPr>
          <p:cNvPr id="2" name="Title 1"/>
          <p:cNvSpPr>
            <a:spLocks noGrp="1"/>
          </p:cNvSpPr>
          <p:nvPr>
            <p:ph type="title"/>
          </p:nvPr>
        </p:nvSpPr>
        <p:spPr/>
        <p:txBody>
          <a:bodyPr/>
          <a:lstStyle/>
          <a:p>
            <a:r>
              <a:rPr lang="en-US" dirty="0" smtClean="0">
                <a:latin typeface="Verdana" charset="0"/>
                <a:ea typeface="Verdana" charset="0"/>
                <a:cs typeface="Verdana" charset="0"/>
              </a:rPr>
              <a:t>What else can be done with the stored data?</a:t>
            </a:r>
            <a:endParaRPr lang="en-US" dirty="0">
              <a:latin typeface="Verdana" charset="0"/>
              <a:ea typeface="Verdana" charset="0"/>
              <a:cs typeface="Verdana" charset="0"/>
            </a:endParaRPr>
          </a:p>
        </p:txBody>
      </p:sp>
      <p:sp>
        <p:nvSpPr>
          <p:cNvPr id="4" name="TextBox 3"/>
          <p:cNvSpPr txBox="1"/>
          <p:nvPr/>
        </p:nvSpPr>
        <p:spPr>
          <a:xfrm>
            <a:off x="718300" y="1596775"/>
            <a:ext cx="7109639" cy="1477328"/>
          </a:xfrm>
          <a:prstGeom prst="rect">
            <a:avLst/>
          </a:prstGeom>
          <a:noFill/>
        </p:spPr>
        <p:txBody>
          <a:bodyPr wrap="none" rtlCol="0">
            <a:spAutoFit/>
          </a:bodyPr>
          <a:lstStyle/>
          <a:p>
            <a:r>
              <a:rPr lang="en-US" sz="1800" dirty="0" smtClean="0">
                <a:solidFill>
                  <a:schemeClr val="accent2"/>
                </a:solidFill>
                <a:latin typeface="Verdana" charset="0"/>
                <a:ea typeface="Verdana" charset="0"/>
                <a:cs typeface="Verdana" charset="0"/>
              </a:rPr>
              <a:t>• Run SQL queries for verification purposes.</a:t>
            </a:r>
          </a:p>
          <a:p>
            <a:r>
              <a:rPr lang="en-US" sz="1800" dirty="0" smtClean="0">
                <a:solidFill>
                  <a:schemeClr val="accent2"/>
                </a:solidFill>
                <a:latin typeface="Verdana" charset="0"/>
                <a:ea typeface="Verdana" charset="0"/>
                <a:cs typeface="Verdana" charset="0"/>
              </a:rPr>
              <a:t>• Observe trends and patterns.</a:t>
            </a:r>
          </a:p>
          <a:p>
            <a:r>
              <a:rPr lang="en-US" sz="1800" dirty="0" smtClean="0">
                <a:solidFill>
                  <a:schemeClr val="accent2"/>
                </a:solidFill>
                <a:latin typeface="Verdana" charset="0"/>
                <a:ea typeface="Verdana" charset="0"/>
                <a:cs typeface="Verdana" charset="0"/>
              </a:rPr>
              <a:t>• Calculate numerical data.</a:t>
            </a:r>
          </a:p>
          <a:p>
            <a:r>
              <a:rPr lang="en-US" sz="1800" dirty="0" smtClean="0">
                <a:solidFill>
                  <a:schemeClr val="accent2"/>
                </a:solidFill>
                <a:latin typeface="Verdana" charset="0"/>
                <a:ea typeface="Verdana" charset="0"/>
                <a:cs typeface="Verdana" charset="0"/>
              </a:rPr>
              <a:t>• Combine or join data that corresponds to different tables.</a:t>
            </a:r>
          </a:p>
          <a:p>
            <a:r>
              <a:rPr lang="en-US" sz="1800" dirty="0" smtClean="0">
                <a:solidFill>
                  <a:schemeClr val="accent2"/>
                </a:solidFill>
                <a:latin typeface="Verdana" charset="0"/>
                <a:ea typeface="Verdana" charset="0"/>
                <a:cs typeface="Verdana" charset="0"/>
              </a:rPr>
              <a:t>• Research. </a:t>
            </a:r>
            <a:endParaRPr lang="en-US" sz="1800" dirty="0">
              <a:solidFill>
                <a:schemeClr val="accent2"/>
              </a:solidFill>
              <a:latin typeface="Verdana" charset="0"/>
              <a:ea typeface="Verdana" charset="0"/>
              <a:cs typeface="Verdana" charset="0"/>
            </a:endParaRPr>
          </a:p>
        </p:txBody>
      </p:sp>
      <p:sp>
        <p:nvSpPr>
          <p:cNvPr id="5" name="TextBox 4"/>
          <p:cNvSpPr txBox="1"/>
          <p:nvPr/>
        </p:nvSpPr>
        <p:spPr>
          <a:xfrm>
            <a:off x="718300" y="3206496"/>
            <a:ext cx="6761100" cy="1477328"/>
          </a:xfrm>
          <a:prstGeom prst="rect">
            <a:avLst/>
          </a:prstGeom>
          <a:noFill/>
        </p:spPr>
        <p:txBody>
          <a:bodyPr wrap="square" rtlCol="0">
            <a:spAutoFit/>
          </a:bodyPr>
          <a:lstStyle/>
          <a:p>
            <a:r>
              <a:rPr lang="en-US" sz="1800" dirty="0" smtClean="0">
                <a:solidFill>
                  <a:schemeClr val="accent2"/>
                </a:solidFill>
                <a:latin typeface="Verdana" charset="0"/>
                <a:ea typeface="Verdana" charset="0"/>
                <a:cs typeface="Verdana" charset="0"/>
              </a:rPr>
              <a:t>The following slides (pages 17 </a:t>
            </a:r>
            <a:r>
              <a:rPr lang="mr-IN" sz="1800" dirty="0" smtClean="0">
                <a:solidFill>
                  <a:schemeClr val="accent2"/>
                </a:solidFill>
                <a:latin typeface="Verdana" charset="0"/>
                <a:ea typeface="Verdana" charset="0"/>
                <a:cs typeface="Verdana" charset="0"/>
              </a:rPr>
              <a:t>–</a:t>
            </a:r>
            <a:r>
              <a:rPr lang="en-US" sz="1800" dirty="0" smtClean="0">
                <a:solidFill>
                  <a:schemeClr val="accent2"/>
                </a:solidFill>
                <a:latin typeface="Verdana" charset="0"/>
                <a:ea typeface="Verdana" charset="0"/>
                <a:cs typeface="Verdana" charset="0"/>
              </a:rPr>
              <a:t> 23) consist of a series of research questions that were written by the author of this presentation. These questions include </a:t>
            </a:r>
            <a:r>
              <a:rPr lang="en-US" sz="1800" dirty="0">
                <a:solidFill>
                  <a:schemeClr val="accent2"/>
                </a:solidFill>
                <a:latin typeface="Verdana" charset="0"/>
                <a:ea typeface="Verdana" charset="0"/>
                <a:cs typeface="Verdana" charset="0"/>
              </a:rPr>
              <a:t>t</a:t>
            </a:r>
            <a:r>
              <a:rPr lang="en-US" sz="1800" dirty="0" smtClean="0">
                <a:solidFill>
                  <a:schemeClr val="accent2"/>
                </a:solidFill>
                <a:latin typeface="Verdana" charset="0"/>
                <a:ea typeface="Verdana" charset="0"/>
                <a:cs typeface="Verdana" charset="0"/>
              </a:rPr>
              <a:t>he queries (and their respective results) that were used to find the answers. </a:t>
            </a:r>
            <a:endParaRPr lang="en-US" sz="18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76"/>
        <p:cNvGrpSpPr/>
        <p:nvPr/>
      </p:nvGrpSpPr>
      <p:grpSpPr>
        <a:xfrm>
          <a:off x="0" y="0"/>
          <a:ext cx="0" cy="0"/>
          <a:chOff x="0" y="0"/>
          <a:chExt cx="0" cy="0"/>
        </a:xfrm>
      </p:grpSpPr>
      <p:sp>
        <p:nvSpPr>
          <p:cNvPr id="3877" name="Google Shape;3877;p19"/>
          <p:cNvSpPr txBox="1">
            <a:spLocks noGrp="1"/>
          </p:cNvSpPr>
          <p:nvPr>
            <p:ph type="ctrTitle" idx="4294967295"/>
          </p:nvPr>
        </p:nvSpPr>
        <p:spPr>
          <a:xfrm>
            <a:off x="640231" y="195072"/>
            <a:ext cx="6138521" cy="627838"/>
          </a:xfrm>
          <a:prstGeom prst="rect">
            <a:avLst/>
          </a:prstGeom>
        </p:spPr>
        <p:txBody>
          <a:bodyPr spcFirstLastPara="1" wrap="square" lIns="91425" tIns="91425" rIns="91425" bIns="91425" anchor="b" anchorCtr="0">
            <a:noAutofit/>
          </a:bodyPr>
          <a:lstStyle/>
          <a:p>
            <a:pPr lvl="0"/>
            <a:r>
              <a:rPr lang="en-US" sz="3000" dirty="0" smtClean="0">
                <a:latin typeface="Verdana" charset="0"/>
                <a:ea typeface="Verdana" charset="0"/>
                <a:cs typeface="Verdana" charset="0"/>
              </a:rPr>
              <a:t>Research: Observation</a:t>
            </a:r>
            <a:endParaRPr sz="3000" dirty="0">
              <a:solidFill>
                <a:srgbClr val="D3EBD5"/>
              </a:solidFill>
              <a:latin typeface="Verdana" charset="0"/>
              <a:ea typeface="Verdana" charset="0"/>
              <a:cs typeface="Verdana" charset="0"/>
            </a:endParaRPr>
          </a:p>
        </p:txBody>
      </p:sp>
      <p:sp>
        <p:nvSpPr>
          <p:cNvPr id="3892" name="Google Shape;3892;p1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17</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231" y="822910"/>
            <a:ext cx="5766598" cy="4066082"/>
          </a:xfrm>
          <a:prstGeom prst="rect">
            <a:avLst/>
          </a:prstGeom>
        </p:spPr>
      </p:pic>
    </p:spTree>
    <p:extLst>
      <p:ext uri="{BB962C8B-B14F-4D97-AF65-F5344CB8AC3E}">
        <p14:creationId xmlns:p14="http://schemas.microsoft.com/office/powerpoint/2010/main" val="6584719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76"/>
        <p:cNvGrpSpPr/>
        <p:nvPr/>
      </p:nvGrpSpPr>
      <p:grpSpPr>
        <a:xfrm>
          <a:off x="0" y="0"/>
          <a:ext cx="0" cy="0"/>
          <a:chOff x="0" y="0"/>
          <a:chExt cx="0" cy="0"/>
        </a:xfrm>
      </p:grpSpPr>
      <p:sp>
        <p:nvSpPr>
          <p:cNvPr id="3877" name="Google Shape;3877;p19"/>
          <p:cNvSpPr txBox="1">
            <a:spLocks noGrp="1"/>
          </p:cNvSpPr>
          <p:nvPr>
            <p:ph type="ctrTitle" idx="4294967295"/>
          </p:nvPr>
        </p:nvSpPr>
        <p:spPr>
          <a:xfrm>
            <a:off x="640231" y="195072"/>
            <a:ext cx="6138521" cy="627838"/>
          </a:xfrm>
          <a:prstGeom prst="rect">
            <a:avLst/>
          </a:prstGeom>
        </p:spPr>
        <p:txBody>
          <a:bodyPr spcFirstLastPara="1" wrap="square" lIns="91425" tIns="91425" rIns="91425" bIns="91425" anchor="b" anchorCtr="0">
            <a:noAutofit/>
          </a:bodyPr>
          <a:lstStyle/>
          <a:p>
            <a:pPr lvl="0"/>
            <a:r>
              <a:rPr lang="en-US" sz="3000" dirty="0" smtClean="0">
                <a:latin typeface="Verdana" charset="0"/>
                <a:ea typeface="Verdana" charset="0"/>
                <a:cs typeface="Verdana" charset="0"/>
              </a:rPr>
              <a:t>Research: Record lookup</a:t>
            </a:r>
            <a:endParaRPr sz="3000" dirty="0">
              <a:solidFill>
                <a:srgbClr val="D3EBD5"/>
              </a:solidFill>
              <a:latin typeface="Verdana" charset="0"/>
              <a:ea typeface="Verdana" charset="0"/>
              <a:cs typeface="Verdana" charset="0"/>
            </a:endParaRPr>
          </a:p>
        </p:txBody>
      </p:sp>
      <p:sp>
        <p:nvSpPr>
          <p:cNvPr id="3892" name="Google Shape;3892;p1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18</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231" y="822910"/>
            <a:ext cx="6931536" cy="3810050"/>
          </a:xfrm>
          <a:prstGeom prst="rect">
            <a:avLst/>
          </a:prstGeom>
        </p:spPr>
      </p:pic>
    </p:spTree>
    <p:extLst>
      <p:ext uri="{BB962C8B-B14F-4D97-AF65-F5344CB8AC3E}">
        <p14:creationId xmlns:p14="http://schemas.microsoft.com/office/powerpoint/2010/main" val="327623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76"/>
        <p:cNvGrpSpPr/>
        <p:nvPr/>
      </p:nvGrpSpPr>
      <p:grpSpPr>
        <a:xfrm>
          <a:off x="0" y="0"/>
          <a:ext cx="0" cy="0"/>
          <a:chOff x="0" y="0"/>
          <a:chExt cx="0" cy="0"/>
        </a:xfrm>
      </p:grpSpPr>
      <p:sp>
        <p:nvSpPr>
          <p:cNvPr id="3877" name="Google Shape;3877;p19"/>
          <p:cNvSpPr txBox="1">
            <a:spLocks noGrp="1"/>
          </p:cNvSpPr>
          <p:nvPr>
            <p:ph type="ctrTitle" idx="4294967295"/>
          </p:nvPr>
        </p:nvSpPr>
        <p:spPr>
          <a:xfrm>
            <a:off x="640229" y="195072"/>
            <a:ext cx="6784697" cy="627838"/>
          </a:xfrm>
          <a:prstGeom prst="rect">
            <a:avLst/>
          </a:prstGeom>
        </p:spPr>
        <p:txBody>
          <a:bodyPr spcFirstLastPara="1" wrap="square" lIns="91425" tIns="91425" rIns="91425" bIns="91425" anchor="b" anchorCtr="0">
            <a:noAutofit/>
          </a:bodyPr>
          <a:lstStyle/>
          <a:p>
            <a:pPr lvl="0"/>
            <a:r>
              <a:rPr lang="en-US" sz="3000" dirty="0" smtClean="0">
                <a:latin typeface="Verdana" charset="0"/>
                <a:ea typeface="Verdana" charset="0"/>
                <a:cs typeface="Verdana" charset="0"/>
              </a:rPr>
              <a:t>Research: Date Range </a:t>
            </a:r>
            <a:r>
              <a:rPr lang="en-US" sz="3000" smtClean="0">
                <a:latin typeface="Verdana" charset="0"/>
                <a:ea typeface="Verdana" charset="0"/>
                <a:cs typeface="Verdana" charset="0"/>
              </a:rPr>
              <a:t>&amp; Filtering </a:t>
            </a:r>
            <a:endParaRPr sz="3000" dirty="0">
              <a:solidFill>
                <a:srgbClr val="D3EBD5"/>
              </a:solidFill>
              <a:latin typeface="Verdana" charset="0"/>
              <a:ea typeface="Verdana" charset="0"/>
              <a:cs typeface="Verdana" charset="0"/>
            </a:endParaRPr>
          </a:p>
        </p:txBody>
      </p:sp>
      <p:sp>
        <p:nvSpPr>
          <p:cNvPr id="3892" name="Google Shape;3892;p1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19</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809" y="833250"/>
            <a:ext cx="5994352" cy="4080125"/>
          </a:xfrm>
          <a:prstGeom prst="rect">
            <a:avLst/>
          </a:prstGeom>
        </p:spPr>
      </p:pic>
    </p:spTree>
    <p:extLst>
      <p:ext uri="{BB962C8B-B14F-4D97-AF65-F5344CB8AC3E}">
        <p14:creationId xmlns:p14="http://schemas.microsoft.com/office/powerpoint/2010/main" val="1515805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40"/>
        <p:cNvGrpSpPr/>
        <p:nvPr/>
      </p:nvGrpSpPr>
      <p:grpSpPr>
        <a:xfrm>
          <a:off x="0" y="0"/>
          <a:ext cx="0" cy="0"/>
          <a:chOff x="0" y="0"/>
          <a:chExt cx="0" cy="0"/>
        </a:xfrm>
      </p:grpSpPr>
      <p:sp>
        <p:nvSpPr>
          <p:cNvPr id="3841" name="Google Shape;3841;p14"/>
          <p:cNvSpPr txBox="1">
            <a:spLocks noGrp="1"/>
          </p:cNvSpPr>
          <p:nvPr>
            <p:ph type="title"/>
          </p:nvPr>
        </p:nvSpPr>
        <p:spPr>
          <a:xfrm>
            <a:off x="3608952" y="312655"/>
            <a:ext cx="3742823" cy="97924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dirty="0" smtClean="0">
                <a:solidFill>
                  <a:schemeClr val="accent3"/>
                </a:solidFill>
                <a:latin typeface="Verdana" charset="0"/>
                <a:ea typeface="Verdana" charset="0"/>
                <a:cs typeface="Verdana" charset="0"/>
              </a:rPr>
              <a:t>What is the goal of this database?</a:t>
            </a:r>
            <a:endParaRPr sz="3200" dirty="0">
              <a:solidFill>
                <a:schemeClr val="accent3"/>
              </a:solidFill>
              <a:latin typeface="Verdana" charset="0"/>
              <a:ea typeface="Verdana" charset="0"/>
              <a:cs typeface="Verdana" charset="0"/>
            </a:endParaRPr>
          </a:p>
        </p:txBody>
      </p:sp>
      <p:sp>
        <p:nvSpPr>
          <p:cNvPr id="3845" name="Google Shape;3845;p14"/>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a:t>
            </a:fld>
            <a:endParaRPr/>
          </a:p>
        </p:txBody>
      </p:sp>
      <p:sp>
        <p:nvSpPr>
          <p:cNvPr id="2" name="Text Placeholder 1"/>
          <p:cNvSpPr>
            <a:spLocks noGrp="1"/>
          </p:cNvSpPr>
          <p:nvPr>
            <p:ph type="body" idx="1"/>
          </p:nvPr>
        </p:nvSpPr>
        <p:spPr>
          <a:xfrm>
            <a:off x="3608952" y="1291900"/>
            <a:ext cx="3742823" cy="3536132"/>
          </a:xfrm>
        </p:spPr>
        <p:txBody>
          <a:bodyPr/>
          <a:lstStyle/>
          <a:p>
            <a:pPr marL="114300" indent="0">
              <a:buNone/>
            </a:pPr>
            <a:r>
              <a:rPr lang="en-US" sz="1500" dirty="0" smtClean="0">
                <a:solidFill>
                  <a:schemeClr val="accent2"/>
                </a:solidFill>
                <a:latin typeface="Verdana" charset="0"/>
                <a:ea typeface="Verdana" charset="0"/>
                <a:cs typeface="Verdana" charset="0"/>
              </a:rPr>
              <a:t>The purpose of this project is to create a relational database that stores Expedia (flight information only) and Airbnb data on behalf of the fictitious low-cost third party known as “</a:t>
            </a:r>
            <a:r>
              <a:rPr lang="en-US" sz="1500" dirty="0" err="1" smtClean="0">
                <a:solidFill>
                  <a:schemeClr val="accent2"/>
                </a:solidFill>
                <a:latin typeface="Verdana" charset="0"/>
                <a:ea typeface="Verdana" charset="0"/>
                <a:cs typeface="Verdana" charset="0"/>
              </a:rPr>
              <a:t>JLMFCompany</a:t>
            </a:r>
            <a:r>
              <a:rPr lang="en-US" sz="1500" dirty="0" smtClean="0">
                <a:solidFill>
                  <a:schemeClr val="accent2"/>
                </a:solidFill>
                <a:latin typeface="Verdana" charset="0"/>
                <a:ea typeface="Verdana" charset="0"/>
                <a:cs typeface="Verdana" charset="0"/>
              </a:rPr>
              <a:t>”. This fictional enterprise</a:t>
            </a:r>
            <a:r>
              <a:rPr lang="en-US" sz="1500" i="1" dirty="0" smtClean="0">
                <a:solidFill>
                  <a:schemeClr val="accent2"/>
                </a:solidFill>
                <a:latin typeface="Verdana" charset="0"/>
                <a:ea typeface="Verdana" charset="0"/>
                <a:cs typeface="Verdana" charset="0"/>
              </a:rPr>
              <a:t> </a:t>
            </a:r>
            <a:r>
              <a:rPr lang="en-US" sz="1500" dirty="0" smtClean="0">
                <a:solidFill>
                  <a:schemeClr val="accent2"/>
                </a:solidFill>
                <a:latin typeface="Verdana" charset="0"/>
                <a:ea typeface="Verdana" charset="0"/>
                <a:cs typeface="Verdana" charset="0"/>
              </a:rPr>
              <a:t>allows the user to book flights and/or reserve Airbnb listings throughout the non-existent “Expedia Airbnb App (</a:t>
            </a:r>
            <a:r>
              <a:rPr lang="en-US" sz="1500" dirty="0" err="1" smtClean="0">
                <a:solidFill>
                  <a:schemeClr val="accent2"/>
                </a:solidFill>
                <a:latin typeface="Verdana" charset="0"/>
                <a:ea typeface="Verdana" charset="0"/>
                <a:cs typeface="Verdana" charset="0"/>
              </a:rPr>
              <a:t>EApp</a:t>
            </a:r>
            <a:r>
              <a:rPr lang="en-US" sz="1500" dirty="0" smtClean="0">
                <a:solidFill>
                  <a:schemeClr val="accent2"/>
                </a:solidFill>
                <a:latin typeface="Verdana" charset="0"/>
                <a:ea typeface="Verdana" charset="0"/>
                <a:cs typeface="Verdana" charset="0"/>
              </a:rPr>
              <a:t>)” for a fraction of the cost.</a:t>
            </a:r>
            <a:endParaRPr lang="en-US" sz="1500" dirty="0">
              <a:solidFill>
                <a:schemeClr val="accent2"/>
              </a:solidFill>
              <a:latin typeface="Verdana" charset="0"/>
              <a:ea typeface="Verdana" charset="0"/>
              <a:cs typeface="Verdana" charset="0"/>
            </a:endParaRPr>
          </a:p>
        </p:txBody>
      </p:sp>
      <p:pic>
        <p:nvPicPr>
          <p:cNvPr id="10" name="Google Shape;3916;p22"/>
          <p:cNvPicPr preferRelativeResize="0"/>
          <p:nvPr/>
        </p:nvPicPr>
        <p:blipFill rotWithShape="1">
          <a:blip r:embed="rId3">
            <a:alphaModFix/>
          </a:blip>
          <a:srcRect l="21977" r="15991"/>
          <a:stretch/>
        </p:blipFill>
        <p:spPr>
          <a:xfrm>
            <a:off x="0" y="0"/>
            <a:ext cx="3190550" cy="5143500"/>
          </a:xfrm>
          <a:prstGeom prst="rect">
            <a:avLst/>
          </a:prstGeom>
          <a:noFill/>
          <a:ln>
            <a:no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2635" y="4235760"/>
            <a:ext cx="1895269" cy="59227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0534" y="4033921"/>
            <a:ext cx="1657558" cy="99453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76"/>
        <p:cNvGrpSpPr/>
        <p:nvPr/>
      </p:nvGrpSpPr>
      <p:grpSpPr>
        <a:xfrm>
          <a:off x="0" y="0"/>
          <a:ext cx="0" cy="0"/>
          <a:chOff x="0" y="0"/>
          <a:chExt cx="0" cy="0"/>
        </a:xfrm>
      </p:grpSpPr>
      <p:sp>
        <p:nvSpPr>
          <p:cNvPr id="3877" name="Google Shape;3877;p19"/>
          <p:cNvSpPr txBox="1">
            <a:spLocks noGrp="1"/>
          </p:cNvSpPr>
          <p:nvPr>
            <p:ph type="ctrTitle" idx="4294967295"/>
          </p:nvPr>
        </p:nvSpPr>
        <p:spPr>
          <a:xfrm>
            <a:off x="640231" y="195072"/>
            <a:ext cx="6784697" cy="627838"/>
          </a:xfrm>
          <a:prstGeom prst="rect">
            <a:avLst/>
          </a:prstGeom>
        </p:spPr>
        <p:txBody>
          <a:bodyPr spcFirstLastPara="1" wrap="square" lIns="91425" tIns="91425" rIns="91425" bIns="91425" anchor="b" anchorCtr="0">
            <a:noAutofit/>
          </a:bodyPr>
          <a:lstStyle/>
          <a:p>
            <a:pPr lvl="0"/>
            <a:r>
              <a:rPr lang="en-US" sz="3000" dirty="0" smtClean="0">
                <a:latin typeface="Verdana" charset="0"/>
                <a:ea typeface="Verdana" charset="0"/>
                <a:cs typeface="Verdana" charset="0"/>
              </a:rPr>
              <a:t>Research: Numerical - Average </a:t>
            </a:r>
            <a:endParaRPr sz="3000" dirty="0">
              <a:solidFill>
                <a:srgbClr val="D3EBD5"/>
              </a:solidFill>
              <a:latin typeface="Verdana" charset="0"/>
              <a:ea typeface="Verdana" charset="0"/>
              <a:cs typeface="Verdana" charset="0"/>
            </a:endParaRPr>
          </a:p>
        </p:txBody>
      </p:sp>
      <p:sp>
        <p:nvSpPr>
          <p:cNvPr id="3892" name="Google Shape;3892;p1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20</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083" y="846937"/>
            <a:ext cx="4537221" cy="4097204"/>
          </a:xfrm>
          <a:prstGeom prst="rect">
            <a:avLst/>
          </a:prstGeom>
        </p:spPr>
      </p:pic>
    </p:spTree>
    <p:extLst>
      <p:ext uri="{BB962C8B-B14F-4D97-AF65-F5344CB8AC3E}">
        <p14:creationId xmlns:p14="http://schemas.microsoft.com/office/powerpoint/2010/main" val="1061854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76"/>
        <p:cNvGrpSpPr/>
        <p:nvPr/>
      </p:nvGrpSpPr>
      <p:grpSpPr>
        <a:xfrm>
          <a:off x="0" y="0"/>
          <a:ext cx="0" cy="0"/>
          <a:chOff x="0" y="0"/>
          <a:chExt cx="0" cy="0"/>
        </a:xfrm>
      </p:grpSpPr>
      <p:sp>
        <p:nvSpPr>
          <p:cNvPr id="3877" name="Google Shape;3877;p19"/>
          <p:cNvSpPr txBox="1">
            <a:spLocks noGrp="1"/>
          </p:cNvSpPr>
          <p:nvPr>
            <p:ph type="ctrTitle" idx="4294967295"/>
          </p:nvPr>
        </p:nvSpPr>
        <p:spPr>
          <a:xfrm>
            <a:off x="640231" y="195072"/>
            <a:ext cx="6784697" cy="627838"/>
          </a:xfrm>
          <a:prstGeom prst="rect">
            <a:avLst/>
          </a:prstGeom>
        </p:spPr>
        <p:txBody>
          <a:bodyPr spcFirstLastPara="1" wrap="square" lIns="91425" tIns="91425" rIns="91425" bIns="91425" anchor="b" anchorCtr="0">
            <a:noAutofit/>
          </a:bodyPr>
          <a:lstStyle/>
          <a:p>
            <a:pPr lvl="0"/>
            <a:r>
              <a:rPr lang="en-US" sz="3000" dirty="0" smtClean="0">
                <a:latin typeface="Verdana" charset="0"/>
                <a:ea typeface="Verdana" charset="0"/>
                <a:cs typeface="Verdana" charset="0"/>
              </a:rPr>
              <a:t>Research: Numerical - Percentage </a:t>
            </a:r>
            <a:endParaRPr sz="3000" dirty="0">
              <a:solidFill>
                <a:srgbClr val="D3EBD5"/>
              </a:solidFill>
              <a:latin typeface="Verdana" charset="0"/>
              <a:ea typeface="Verdana" charset="0"/>
              <a:cs typeface="Verdana" charset="0"/>
            </a:endParaRPr>
          </a:p>
        </p:txBody>
      </p:sp>
      <p:sp>
        <p:nvSpPr>
          <p:cNvPr id="3892" name="Google Shape;3892;p1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21</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648" y="822910"/>
            <a:ext cx="5538647" cy="4162621"/>
          </a:xfrm>
          <a:prstGeom prst="rect">
            <a:avLst/>
          </a:prstGeom>
        </p:spPr>
      </p:pic>
    </p:spTree>
    <p:extLst>
      <p:ext uri="{BB962C8B-B14F-4D97-AF65-F5344CB8AC3E}">
        <p14:creationId xmlns:p14="http://schemas.microsoft.com/office/powerpoint/2010/main" val="1959059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76"/>
        <p:cNvGrpSpPr/>
        <p:nvPr/>
      </p:nvGrpSpPr>
      <p:grpSpPr>
        <a:xfrm>
          <a:off x="0" y="0"/>
          <a:ext cx="0" cy="0"/>
          <a:chOff x="0" y="0"/>
          <a:chExt cx="0" cy="0"/>
        </a:xfrm>
      </p:grpSpPr>
      <p:sp>
        <p:nvSpPr>
          <p:cNvPr id="3877" name="Google Shape;3877;p19"/>
          <p:cNvSpPr txBox="1">
            <a:spLocks noGrp="1"/>
          </p:cNvSpPr>
          <p:nvPr>
            <p:ph type="ctrTitle" idx="4294967295"/>
          </p:nvPr>
        </p:nvSpPr>
        <p:spPr>
          <a:xfrm>
            <a:off x="640231" y="195072"/>
            <a:ext cx="6784697" cy="627838"/>
          </a:xfrm>
          <a:prstGeom prst="rect">
            <a:avLst/>
          </a:prstGeom>
        </p:spPr>
        <p:txBody>
          <a:bodyPr spcFirstLastPara="1" wrap="square" lIns="91425" tIns="91425" rIns="91425" bIns="91425" anchor="b" anchorCtr="0">
            <a:noAutofit/>
          </a:bodyPr>
          <a:lstStyle/>
          <a:p>
            <a:pPr lvl="0"/>
            <a:r>
              <a:rPr lang="en-US" sz="3000" dirty="0" smtClean="0">
                <a:latin typeface="Verdana" charset="0"/>
                <a:ea typeface="Verdana" charset="0"/>
                <a:cs typeface="Verdana" charset="0"/>
              </a:rPr>
              <a:t>Research: Numerical - Sum </a:t>
            </a:r>
            <a:endParaRPr sz="3000" dirty="0">
              <a:solidFill>
                <a:srgbClr val="D3EBD5"/>
              </a:solidFill>
              <a:latin typeface="Verdana" charset="0"/>
              <a:ea typeface="Verdana" charset="0"/>
              <a:cs typeface="Verdana" charset="0"/>
            </a:endParaRPr>
          </a:p>
        </p:txBody>
      </p:sp>
      <p:sp>
        <p:nvSpPr>
          <p:cNvPr id="3892" name="Google Shape;3892;p1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22</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7752" y="822910"/>
            <a:ext cx="3881256" cy="4148544"/>
          </a:xfrm>
          <a:prstGeom prst="rect">
            <a:avLst/>
          </a:prstGeom>
        </p:spPr>
      </p:pic>
    </p:spTree>
    <p:extLst>
      <p:ext uri="{BB962C8B-B14F-4D97-AF65-F5344CB8AC3E}">
        <p14:creationId xmlns:p14="http://schemas.microsoft.com/office/powerpoint/2010/main" val="765450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76"/>
        <p:cNvGrpSpPr/>
        <p:nvPr/>
      </p:nvGrpSpPr>
      <p:grpSpPr>
        <a:xfrm>
          <a:off x="0" y="0"/>
          <a:ext cx="0" cy="0"/>
          <a:chOff x="0" y="0"/>
          <a:chExt cx="0" cy="0"/>
        </a:xfrm>
      </p:grpSpPr>
      <p:sp>
        <p:nvSpPr>
          <p:cNvPr id="3877" name="Google Shape;3877;p19"/>
          <p:cNvSpPr txBox="1">
            <a:spLocks noGrp="1"/>
          </p:cNvSpPr>
          <p:nvPr>
            <p:ph type="ctrTitle" idx="4294967295"/>
          </p:nvPr>
        </p:nvSpPr>
        <p:spPr>
          <a:xfrm>
            <a:off x="640231" y="195072"/>
            <a:ext cx="6784697" cy="627838"/>
          </a:xfrm>
          <a:prstGeom prst="rect">
            <a:avLst/>
          </a:prstGeom>
        </p:spPr>
        <p:txBody>
          <a:bodyPr spcFirstLastPara="1" wrap="square" lIns="91425" tIns="91425" rIns="91425" bIns="91425" anchor="b" anchorCtr="0">
            <a:noAutofit/>
          </a:bodyPr>
          <a:lstStyle/>
          <a:p>
            <a:pPr lvl="0"/>
            <a:r>
              <a:rPr lang="en-US" sz="3000" dirty="0" smtClean="0">
                <a:latin typeface="Verdana" charset="0"/>
                <a:ea typeface="Verdana" charset="0"/>
                <a:cs typeface="Verdana" charset="0"/>
              </a:rPr>
              <a:t>Research: Trends &amp; Patterns</a:t>
            </a:r>
            <a:endParaRPr sz="3000" dirty="0">
              <a:solidFill>
                <a:srgbClr val="D3EBD5"/>
              </a:solidFill>
              <a:latin typeface="Verdana" charset="0"/>
              <a:ea typeface="Verdana" charset="0"/>
              <a:cs typeface="Verdana" charset="0"/>
            </a:endParaRPr>
          </a:p>
        </p:txBody>
      </p:sp>
      <p:sp>
        <p:nvSpPr>
          <p:cNvPr id="3892" name="Google Shape;3892;p1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23</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556" y="822910"/>
            <a:ext cx="5904241" cy="4163618"/>
          </a:xfrm>
          <a:prstGeom prst="rect">
            <a:avLst/>
          </a:prstGeom>
        </p:spPr>
      </p:pic>
    </p:spTree>
    <p:extLst>
      <p:ext uri="{BB962C8B-B14F-4D97-AF65-F5344CB8AC3E}">
        <p14:creationId xmlns:p14="http://schemas.microsoft.com/office/powerpoint/2010/main" val="16311536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37"/>
        <p:cNvGrpSpPr/>
        <p:nvPr/>
      </p:nvGrpSpPr>
      <p:grpSpPr>
        <a:xfrm>
          <a:off x="0" y="0"/>
          <a:ext cx="0" cy="0"/>
          <a:chOff x="0" y="0"/>
          <a:chExt cx="0" cy="0"/>
        </a:xfrm>
      </p:grpSpPr>
      <p:sp>
        <p:nvSpPr>
          <p:cNvPr id="4038" name="Google Shape;4038;p36"/>
          <p:cNvSpPr txBox="1">
            <a:spLocks noGrp="1"/>
          </p:cNvSpPr>
          <p:nvPr>
            <p:ph type="ctrTitle" idx="4294967295"/>
          </p:nvPr>
        </p:nvSpPr>
        <p:spPr>
          <a:xfrm>
            <a:off x="640231" y="426720"/>
            <a:ext cx="4863900" cy="75890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400" dirty="0" smtClean="0">
                <a:solidFill>
                  <a:srgbClr val="80BFB7"/>
                </a:solidFill>
                <a:latin typeface="Verdana" charset="0"/>
                <a:ea typeface="Verdana" charset="0"/>
                <a:cs typeface="Verdana" charset="0"/>
              </a:rPr>
              <a:t>CONCLUSION</a:t>
            </a:r>
            <a:endParaRPr sz="4400" dirty="0">
              <a:solidFill>
                <a:srgbClr val="80BFB7"/>
              </a:solidFill>
              <a:latin typeface="Verdana" charset="0"/>
              <a:ea typeface="Verdana" charset="0"/>
              <a:cs typeface="Verdana" charset="0"/>
            </a:endParaRPr>
          </a:p>
        </p:txBody>
      </p:sp>
      <p:sp>
        <p:nvSpPr>
          <p:cNvPr id="4041" name="Google Shape;4041;p36"/>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24</a:t>
            </a:fld>
            <a:endParaRPr/>
          </a:p>
        </p:txBody>
      </p:sp>
      <p:sp>
        <p:nvSpPr>
          <p:cNvPr id="2" name="TextBox 1"/>
          <p:cNvSpPr txBox="1"/>
          <p:nvPr/>
        </p:nvSpPr>
        <p:spPr>
          <a:xfrm>
            <a:off x="853440" y="1353312"/>
            <a:ext cx="7255512" cy="2631490"/>
          </a:xfrm>
          <a:prstGeom prst="rect">
            <a:avLst/>
          </a:prstGeom>
          <a:noFill/>
        </p:spPr>
        <p:txBody>
          <a:bodyPr wrap="none" rtlCol="0">
            <a:spAutoFit/>
          </a:bodyPr>
          <a:lstStyle/>
          <a:p>
            <a:r>
              <a:rPr lang="en-US" sz="1500" dirty="0" smtClean="0">
                <a:solidFill>
                  <a:schemeClr val="accent1"/>
                </a:solidFill>
                <a:latin typeface="Verdana" charset="0"/>
                <a:ea typeface="Verdana" charset="0"/>
                <a:cs typeface="Verdana" charset="0"/>
              </a:rPr>
              <a:t>• The ERD’s purpose is to demonstrate the relationship among </a:t>
            </a:r>
          </a:p>
          <a:p>
            <a:r>
              <a:rPr lang="en-US" sz="1500" dirty="0">
                <a:solidFill>
                  <a:schemeClr val="accent1"/>
                </a:solidFill>
                <a:latin typeface="Verdana" charset="0"/>
                <a:ea typeface="Verdana" charset="0"/>
                <a:cs typeface="Verdana" charset="0"/>
              </a:rPr>
              <a:t>t</a:t>
            </a:r>
            <a:r>
              <a:rPr lang="en-US" sz="1500" dirty="0" smtClean="0">
                <a:solidFill>
                  <a:schemeClr val="accent1"/>
                </a:solidFill>
                <a:latin typeface="Verdana" charset="0"/>
                <a:ea typeface="Verdana" charset="0"/>
                <a:cs typeface="Verdana" charset="0"/>
              </a:rPr>
              <a:t>he user &amp; records, Airbnb and Expedia data tables.</a:t>
            </a:r>
          </a:p>
          <a:p>
            <a:endParaRPr lang="en-US" sz="1500" dirty="0" smtClean="0">
              <a:solidFill>
                <a:schemeClr val="accent1"/>
              </a:solidFill>
              <a:latin typeface="Verdana" charset="0"/>
              <a:ea typeface="Verdana" charset="0"/>
              <a:cs typeface="Verdana" charset="0"/>
            </a:endParaRPr>
          </a:p>
          <a:p>
            <a:r>
              <a:rPr lang="en-US" sz="1500" dirty="0" smtClean="0">
                <a:solidFill>
                  <a:schemeClr val="accent1"/>
                </a:solidFill>
                <a:latin typeface="Verdana" charset="0"/>
                <a:ea typeface="Verdana" charset="0"/>
                <a:cs typeface="Verdana" charset="0"/>
              </a:rPr>
              <a:t>• This data model is designed to maintain every data set organized, and </a:t>
            </a:r>
          </a:p>
          <a:p>
            <a:r>
              <a:rPr lang="en-US" sz="1500" dirty="0">
                <a:solidFill>
                  <a:schemeClr val="accent1"/>
                </a:solidFill>
                <a:latin typeface="Verdana" charset="0"/>
                <a:ea typeface="Verdana" charset="0"/>
                <a:cs typeface="Verdana" charset="0"/>
              </a:rPr>
              <a:t>h</a:t>
            </a:r>
            <a:r>
              <a:rPr lang="en-US" sz="1500" dirty="0" smtClean="0">
                <a:solidFill>
                  <a:schemeClr val="accent1"/>
                </a:solidFill>
                <a:latin typeface="Verdana" charset="0"/>
                <a:ea typeface="Verdana" charset="0"/>
                <a:cs typeface="Verdana" charset="0"/>
              </a:rPr>
              <a:t>ence avoid inconsistencies or data duplication.</a:t>
            </a:r>
          </a:p>
          <a:p>
            <a:endParaRPr lang="en-US" sz="1500" dirty="0" smtClean="0">
              <a:solidFill>
                <a:schemeClr val="accent1"/>
              </a:solidFill>
              <a:latin typeface="Verdana" charset="0"/>
              <a:ea typeface="Verdana" charset="0"/>
              <a:cs typeface="Verdana" charset="0"/>
            </a:endParaRPr>
          </a:p>
          <a:p>
            <a:r>
              <a:rPr lang="en-US" sz="1500" dirty="0" smtClean="0">
                <a:solidFill>
                  <a:schemeClr val="accent1"/>
                </a:solidFill>
                <a:latin typeface="Verdana" charset="0"/>
                <a:ea typeface="Verdana" charset="0"/>
                <a:cs typeface="Verdana" charset="0"/>
              </a:rPr>
              <a:t>• Testing the database throughout SQL queries is necessary to confirm </a:t>
            </a:r>
          </a:p>
          <a:p>
            <a:r>
              <a:rPr lang="en-US" sz="1500" dirty="0">
                <a:solidFill>
                  <a:schemeClr val="accent1"/>
                </a:solidFill>
                <a:latin typeface="Verdana" charset="0"/>
                <a:ea typeface="Verdana" charset="0"/>
                <a:cs typeface="Verdana" charset="0"/>
              </a:rPr>
              <a:t>t</a:t>
            </a:r>
            <a:r>
              <a:rPr lang="en-US" sz="1500" dirty="0" smtClean="0">
                <a:solidFill>
                  <a:schemeClr val="accent1"/>
                </a:solidFill>
                <a:latin typeface="Verdana" charset="0"/>
                <a:ea typeface="Verdana" charset="0"/>
                <a:cs typeface="Verdana" charset="0"/>
              </a:rPr>
              <a:t>hat data was loaded correctly.</a:t>
            </a:r>
          </a:p>
          <a:p>
            <a:endParaRPr lang="en-US" sz="1500" dirty="0" smtClean="0">
              <a:solidFill>
                <a:schemeClr val="accent1"/>
              </a:solidFill>
              <a:latin typeface="Verdana" charset="0"/>
              <a:ea typeface="Verdana" charset="0"/>
              <a:cs typeface="Verdana" charset="0"/>
            </a:endParaRPr>
          </a:p>
          <a:p>
            <a:r>
              <a:rPr lang="en-US" sz="1500" dirty="0" smtClean="0">
                <a:solidFill>
                  <a:schemeClr val="accent1"/>
                </a:solidFill>
                <a:latin typeface="Verdana" charset="0"/>
                <a:ea typeface="Verdana" charset="0"/>
                <a:cs typeface="Verdana" charset="0"/>
              </a:rPr>
              <a:t>• Analyzing some research questions might help enterprises to improve </a:t>
            </a:r>
          </a:p>
          <a:p>
            <a:r>
              <a:rPr lang="en-US" sz="1500" dirty="0">
                <a:solidFill>
                  <a:schemeClr val="accent1"/>
                </a:solidFill>
                <a:latin typeface="Verdana" charset="0"/>
                <a:ea typeface="Verdana" charset="0"/>
                <a:cs typeface="Verdana" charset="0"/>
              </a:rPr>
              <a:t>t</a:t>
            </a:r>
            <a:r>
              <a:rPr lang="en-US" sz="1500" dirty="0" smtClean="0">
                <a:solidFill>
                  <a:schemeClr val="accent1"/>
                </a:solidFill>
                <a:latin typeface="Verdana" charset="0"/>
                <a:ea typeface="Verdana" charset="0"/>
                <a:cs typeface="Verdana" charset="0"/>
              </a:rPr>
              <a:t>heir overall business based on insights, trends, or patterns. </a:t>
            </a:r>
            <a:endParaRPr lang="en-US" sz="1500" dirty="0">
              <a:solidFill>
                <a:schemeClr val="accent1"/>
              </a:solidFill>
              <a:latin typeface="Verdana" charset="0"/>
              <a:ea typeface="Verdana" charset="0"/>
              <a:cs typeface="Verdana"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4357"/>
        <p:cNvGrpSpPr/>
        <p:nvPr/>
      </p:nvGrpSpPr>
      <p:grpSpPr>
        <a:xfrm>
          <a:off x="0" y="0"/>
          <a:ext cx="0" cy="0"/>
          <a:chOff x="0" y="0"/>
          <a:chExt cx="0" cy="0"/>
        </a:xfrm>
      </p:grpSpPr>
      <p:sp>
        <p:nvSpPr>
          <p:cNvPr id="4373" name="Google Shape;4373;p4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25</a:t>
            </a:fld>
            <a:endParaRPr/>
          </a:p>
        </p:txBody>
      </p:sp>
      <p:sp>
        <p:nvSpPr>
          <p:cNvPr id="2" name="TextBox 1"/>
          <p:cNvSpPr txBox="1"/>
          <p:nvPr/>
        </p:nvSpPr>
        <p:spPr>
          <a:xfrm>
            <a:off x="2072640" y="182880"/>
            <a:ext cx="5388864" cy="707886"/>
          </a:xfrm>
          <a:prstGeom prst="rect">
            <a:avLst/>
          </a:prstGeom>
          <a:noFill/>
        </p:spPr>
        <p:txBody>
          <a:bodyPr wrap="square" rtlCol="0">
            <a:spAutoFit/>
          </a:bodyPr>
          <a:lstStyle/>
          <a:p>
            <a:r>
              <a:rPr lang="en-US" sz="4000" dirty="0" smtClean="0">
                <a:solidFill>
                  <a:schemeClr val="tx1">
                    <a:lumMod val="75000"/>
                    <a:lumOff val="25000"/>
                  </a:schemeClr>
                </a:solidFill>
                <a:latin typeface="Verdana" charset="0"/>
                <a:ea typeface="Verdana" charset="0"/>
                <a:cs typeface="Verdana" charset="0"/>
              </a:rPr>
              <a:t>Reference Sources</a:t>
            </a:r>
            <a:endParaRPr lang="en-US" sz="4000" dirty="0">
              <a:solidFill>
                <a:schemeClr val="tx1">
                  <a:lumMod val="75000"/>
                  <a:lumOff val="25000"/>
                </a:schemeClr>
              </a:solidFill>
            </a:endParaRPr>
          </a:p>
        </p:txBody>
      </p:sp>
      <p:sp>
        <p:nvSpPr>
          <p:cNvPr id="3" name="TextBox 2"/>
          <p:cNvSpPr txBox="1"/>
          <p:nvPr/>
        </p:nvSpPr>
        <p:spPr>
          <a:xfrm>
            <a:off x="1511808" y="1066539"/>
            <a:ext cx="5811206" cy="4170372"/>
          </a:xfrm>
          <a:prstGeom prst="rect">
            <a:avLst/>
          </a:prstGeom>
          <a:noFill/>
        </p:spPr>
        <p:txBody>
          <a:bodyPr wrap="none" rtlCol="0">
            <a:spAutoFit/>
          </a:bodyPr>
          <a:lstStyle/>
          <a:p>
            <a:r>
              <a:rPr lang="en-US" sz="800" dirty="0" err="1" smtClean="0">
                <a:solidFill>
                  <a:schemeClr val="tx1">
                    <a:lumMod val="75000"/>
                    <a:lumOff val="25000"/>
                  </a:schemeClr>
                </a:solidFill>
              </a:rPr>
              <a:t>Docs.microsoft.com</a:t>
            </a:r>
            <a:r>
              <a:rPr lang="en-US" sz="800" dirty="0">
                <a:solidFill>
                  <a:schemeClr val="tx1">
                    <a:lumMod val="75000"/>
                    <a:lumOff val="25000"/>
                  </a:schemeClr>
                </a:solidFill>
              </a:rPr>
              <a:t>. (2020). </a:t>
            </a:r>
            <a:r>
              <a:rPr lang="en-US" sz="800" i="1" dirty="0">
                <a:solidFill>
                  <a:schemeClr val="tx1">
                    <a:lumMod val="75000"/>
                    <a:lumOff val="25000"/>
                  </a:schemeClr>
                </a:solidFill>
              </a:rPr>
              <a:t>[MS-SQLPROTLP]: Technical Documents</a:t>
            </a:r>
            <a:r>
              <a:rPr lang="en-US" sz="800" dirty="0">
                <a:solidFill>
                  <a:schemeClr val="tx1">
                    <a:lumMod val="75000"/>
                    <a:lumOff val="25000"/>
                  </a:schemeClr>
                </a:solidFill>
              </a:rPr>
              <a:t>. [online] Available at: </a:t>
            </a:r>
            <a:endParaRPr lang="en-US" sz="800" dirty="0" smtClean="0">
              <a:solidFill>
                <a:schemeClr val="tx1">
                  <a:lumMod val="75000"/>
                  <a:lumOff val="25000"/>
                </a:schemeClr>
              </a:solidFill>
            </a:endParaRPr>
          </a:p>
          <a:p>
            <a:pPr lvl="1"/>
            <a:r>
              <a:rPr lang="en-US" sz="800" dirty="0" smtClean="0">
                <a:solidFill>
                  <a:schemeClr val="tx1">
                    <a:lumMod val="75000"/>
                    <a:lumOff val="25000"/>
                  </a:schemeClr>
                </a:solidFill>
              </a:rPr>
              <a:t>https</a:t>
            </a:r>
            <a:r>
              <a:rPr lang="en-US" sz="800" dirty="0">
                <a:solidFill>
                  <a:schemeClr val="tx1">
                    <a:lumMod val="75000"/>
                    <a:lumOff val="25000"/>
                  </a:schemeClr>
                </a:solidFill>
              </a:rPr>
              <a:t>://</a:t>
            </a:r>
            <a:r>
              <a:rPr lang="en-US" sz="800" dirty="0" err="1">
                <a:solidFill>
                  <a:schemeClr val="tx1">
                    <a:lumMod val="75000"/>
                    <a:lumOff val="25000"/>
                  </a:schemeClr>
                </a:solidFill>
              </a:rPr>
              <a:t>docs.microsoft.com</a:t>
            </a:r>
            <a:r>
              <a:rPr lang="en-US" sz="800" dirty="0">
                <a:solidFill>
                  <a:schemeClr val="tx1">
                    <a:lumMod val="75000"/>
                    <a:lumOff val="25000"/>
                  </a:schemeClr>
                </a:solidFill>
              </a:rPr>
              <a:t>/</a:t>
            </a:r>
            <a:r>
              <a:rPr lang="en-US" sz="800" dirty="0" err="1">
                <a:solidFill>
                  <a:schemeClr val="tx1">
                    <a:lumMod val="75000"/>
                    <a:lumOff val="25000"/>
                  </a:schemeClr>
                </a:solidFill>
              </a:rPr>
              <a:t>en</a:t>
            </a:r>
            <a:r>
              <a:rPr lang="en-US" sz="800" dirty="0">
                <a:solidFill>
                  <a:schemeClr val="tx1">
                    <a:lumMod val="75000"/>
                    <a:lumOff val="25000"/>
                  </a:schemeClr>
                </a:solidFill>
              </a:rPr>
              <a:t>-us/</a:t>
            </a:r>
            <a:r>
              <a:rPr lang="en-US" sz="800" dirty="0" err="1">
                <a:solidFill>
                  <a:schemeClr val="tx1">
                    <a:lumMod val="75000"/>
                    <a:lumOff val="25000"/>
                  </a:schemeClr>
                </a:solidFill>
              </a:rPr>
              <a:t>openspecs</a:t>
            </a:r>
            <a:r>
              <a:rPr lang="en-US" sz="800" dirty="0">
                <a:solidFill>
                  <a:schemeClr val="tx1">
                    <a:lumMod val="75000"/>
                    <a:lumOff val="25000"/>
                  </a:schemeClr>
                </a:solidFill>
              </a:rPr>
              <a:t>/</a:t>
            </a:r>
            <a:r>
              <a:rPr lang="en-US" sz="800" dirty="0" err="1">
                <a:solidFill>
                  <a:schemeClr val="tx1">
                    <a:lumMod val="75000"/>
                    <a:lumOff val="25000"/>
                  </a:schemeClr>
                </a:solidFill>
              </a:rPr>
              <a:t>sql_server_protocols</a:t>
            </a:r>
            <a:r>
              <a:rPr lang="en-US" sz="800" dirty="0">
                <a:solidFill>
                  <a:schemeClr val="tx1">
                    <a:lumMod val="75000"/>
                    <a:lumOff val="25000"/>
                  </a:schemeClr>
                </a:solidFill>
              </a:rPr>
              <a:t>/</a:t>
            </a:r>
            <a:r>
              <a:rPr lang="en-US" sz="800" dirty="0" err="1">
                <a:solidFill>
                  <a:schemeClr val="tx1">
                    <a:lumMod val="75000"/>
                    <a:lumOff val="25000"/>
                  </a:schemeClr>
                </a:solidFill>
              </a:rPr>
              <a:t>ms-sqlprotlp</a:t>
            </a:r>
            <a:r>
              <a:rPr lang="en-US" sz="800" dirty="0">
                <a:solidFill>
                  <a:schemeClr val="tx1">
                    <a:lumMod val="75000"/>
                    <a:lumOff val="25000"/>
                  </a:schemeClr>
                </a:solidFill>
              </a:rPr>
              <a:t>/3432cb95-3f91-446d-86d7-b9ea0816464e </a:t>
            </a:r>
            <a:endParaRPr lang="en-US" sz="800" dirty="0" smtClean="0">
              <a:solidFill>
                <a:schemeClr val="tx1">
                  <a:lumMod val="75000"/>
                  <a:lumOff val="25000"/>
                </a:schemeClr>
              </a:solidFill>
            </a:endParaRPr>
          </a:p>
          <a:p>
            <a:pPr lvl="1"/>
            <a:r>
              <a:rPr lang="en-US" sz="800" dirty="0" smtClean="0">
                <a:solidFill>
                  <a:schemeClr val="tx1">
                    <a:lumMod val="75000"/>
                    <a:lumOff val="25000"/>
                  </a:schemeClr>
                </a:solidFill>
              </a:rPr>
              <a:t>[</a:t>
            </a:r>
            <a:r>
              <a:rPr lang="en-US" sz="800" dirty="0">
                <a:solidFill>
                  <a:schemeClr val="tx1">
                    <a:lumMod val="75000"/>
                    <a:lumOff val="25000"/>
                  </a:schemeClr>
                </a:solidFill>
              </a:rPr>
              <a:t>Accessed 19 Feb. 2020].</a:t>
            </a:r>
          </a:p>
          <a:p>
            <a:r>
              <a:rPr lang="en-US" sz="800" dirty="0">
                <a:solidFill>
                  <a:schemeClr val="tx1">
                    <a:lumMod val="75000"/>
                    <a:lumOff val="25000"/>
                  </a:schemeClr>
                </a:solidFill>
              </a:rPr>
              <a:t> </a:t>
            </a:r>
          </a:p>
          <a:p>
            <a:pPr lvl="1"/>
            <a:r>
              <a:rPr lang="en-US" sz="800" dirty="0" err="1">
                <a:solidFill>
                  <a:schemeClr val="tx1">
                    <a:lumMod val="75000"/>
                    <a:lumOff val="25000"/>
                  </a:schemeClr>
                </a:solidFill>
              </a:rPr>
              <a:t>Docs.microsoft.com</a:t>
            </a:r>
            <a:r>
              <a:rPr lang="en-US" sz="800" dirty="0">
                <a:solidFill>
                  <a:schemeClr val="tx1">
                    <a:lumMod val="75000"/>
                    <a:lumOff val="25000"/>
                  </a:schemeClr>
                </a:solidFill>
              </a:rPr>
              <a:t>. (2020). </a:t>
            </a:r>
            <a:r>
              <a:rPr lang="en-US" sz="800" i="1" dirty="0">
                <a:solidFill>
                  <a:schemeClr val="tx1">
                    <a:lumMod val="75000"/>
                    <a:lumOff val="25000"/>
                  </a:schemeClr>
                </a:solidFill>
              </a:rPr>
              <a:t>Microsoft Azure Documentation</a:t>
            </a:r>
            <a:r>
              <a:rPr lang="en-US" sz="800" dirty="0">
                <a:solidFill>
                  <a:schemeClr val="tx1">
                    <a:lumMod val="75000"/>
                    <a:lumOff val="25000"/>
                  </a:schemeClr>
                </a:solidFill>
              </a:rPr>
              <a:t>. [online] Available at: https://</a:t>
            </a:r>
            <a:r>
              <a:rPr lang="en-US" sz="800" dirty="0" err="1">
                <a:solidFill>
                  <a:schemeClr val="tx1">
                    <a:lumMod val="75000"/>
                    <a:lumOff val="25000"/>
                  </a:schemeClr>
                </a:solidFill>
              </a:rPr>
              <a:t>docs.microsoft.com</a:t>
            </a:r>
            <a:r>
              <a:rPr lang="en-US" sz="800" dirty="0">
                <a:solidFill>
                  <a:schemeClr val="tx1">
                    <a:lumMod val="75000"/>
                    <a:lumOff val="25000"/>
                  </a:schemeClr>
                </a:solidFill>
              </a:rPr>
              <a:t>/</a:t>
            </a:r>
            <a:r>
              <a:rPr lang="en-US" sz="800" dirty="0" err="1">
                <a:solidFill>
                  <a:schemeClr val="tx1">
                    <a:lumMod val="75000"/>
                    <a:lumOff val="25000"/>
                  </a:schemeClr>
                </a:solidFill>
              </a:rPr>
              <a:t>en</a:t>
            </a:r>
            <a:r>
              <a:rPr lang="en-US" sz="800" dirty="0">
                <a:solidFill>
                  <a:schemeClr val="tx1">
                    <a:lumMod val="75000"/>
                    <a:lumOff val="25000"/>
                  </a:schemeClr>
                </a:solidFill>
              </a:rPr>
              <a:t>-us/azure/ </a:t>
            </a:r>
            <a:endParaRPr lang="en-US" sz="800" dirty="0" smtClean="0">
              <a:solidFill>
                <a:schemeClr val="tx1">
                  <a:lumMod val="75000"/>
                  <a:lumOff val="25000"/>
                </a:schemeClr>
              </a:solidFill>
            </a:endParaRPr>
          </a:p>
          <a:p>
            <a:pPr lvl="1"/>
            <a:r>
              <a:rPr lang="en-US" sz="800" dirty="0" smtClean="0">
                <a:solidFill>
                  <a:schemeClr val="tx1">
                    <a:lumMod val="75000"/>
                    <a:lumOff val="25000"/>
                  </a:schemeClr>
                </a:solidFill>
              </a:rPr>
              <a:t>[</a:t>
            </a:r>
            <a:r>
              <a:rPr lang="en-US" sz="800" dirty="0">
                <a:solidFill>
                  <a:schemeClr val="tx1">
                    <a:lumMod val="75000"/>
                    <a:lumOff val="25000"/>
                  </a:schemeClr>
                </a:solidFill>
              </a:rPr>
              <a:t>Accessed 19 Feb. 2020].</a:t>
            </a:r>
          </a:p>
          <a:p>
            <a:r>
              <a:rPr lang="en-US" sz="800" dirty="0">
                <a:solidFill>
                  <a:schemeClr val="tx1">
                    <a:lumMod val="75000"/>
                    <a:lumOff val="25000"/>
                  </a:schemeClr>
                </a:solidFill>
              </a:rPr>
              <a:t> </a:t>
            </a:r>
          </a:p>
          <a:p>
            <a:pPr lvl="1"/>
            <a:r>
              <a:rPr lang="en-US" sz="800" dirty="0" err="1">
                <a:solidFill>
                  <a:schemeClr val="tx1">
                    <a:lumMod val="75000"/>
                    <a:lumOff val="25000"/>
                  </a:schemeClr>
                </a:solidFill>
              </a:rPr>
              <a:t>Docs.microsoft.com</a:t>
            </a:r>
            <a:r>
              <a:rPr lang="en-US" sz="800" dirty="0">
                <a:solidFill>
                  <a:schemeClr val="tx1">
                    <a:lumMod val="75000"/>
                    <a:lumOff val="25000"/>
                  </a:schemeClr>
                </a:solidFill>
              </a:rPr>
              <a:t>. (2020). </a:t>
            </a:r>
            <a:r>
              <a:rPr lang="en-US" sz="800" i="1" dirty="0">
                <a:solidFill>
                  <a:schemeClr val="tx1">
                    <a:lumMod val="75000"/>
                    <a:lumOff val="25000"/>
                  </a:schemeClr>
                </a:solidFill>
              </a:rPr>
              <a:t>SQL Server technical documentation - SQL Server</a:t>
            </a:r>
            <a:r>
              <a:rPr lang="en-US" sz="800" dirty="0">
                <a:solidFill>
                  <a:schemeClr val="tx1">
                    <a:lumMod val="75000"/>
                    <a:lumOff val="25000"/>
                  </a:schemeClr>
                </a:solidFill>
              </a:rPr>
              <a:t>. [online] Available at: </a:t>
            </a:r>
            <a:endParaRPr lang="en-US" sz="800" dirty="0" smtClean="0">
              <a:solidFill>
                <a:schemeClr val="tx1">
                  <a:lumMod val="75000"/>
                  <a:lumOff val="25000"/>
                </a:schemeClr>
              </a:solidFill>
            </a:endParaRPr>
          </a:p>
          <a:p>
            <a:pPr lvl="1"/>
            <a:r>
              <a:rPr lang="en-US" sz="800" dirty="0" smtClean="0">
                <a:solidFill>
                  <a:schemeClr val="tx1">
                    <a:lumMod val="75000"/>
                    <a:lumOff val="25000"/>
                  </a:schemeClr>
                </a:solidFill>
              </a:rPr>
              <a:t>https</a:t>
            </a:r>
            <a:r>
              <a:rPr lang="en-US" sz="800" dirty="0">
                <a:solidFill>
                  <a:schemeClr val="tx1">
                    <a:lumMod val="75000"/>
                    <a:lumOff val="25000"/>
                  </a:schemeClr>
                </a:solidFill>
              </a:rPr>
              <a:t>://</a:t>
            </a:r>
            <a:r>
              <a:rPr lang="en-US" sz="800" dirty="0" err="1">
                <a:solidFill>
                  <a:schemeClr val="tx1">
                    <a:lumMod val="75000"/>
                    <a:lumOff val="25000"/>
                  </a:schemeClr>
                </a:solidFill>
              </a:rPr>
              <a:t>docs.microsoft.com</a:t>
            </a:r>
            <a:r>
              <a:rPr lang="en-US" sz="800" dirty="0">
                <a:solidFill>
                  <a:schemeClr val="tx1">
                    <a:lumMod val="75000"/>
                    <a:lumOff val="25000"/>
                  </a:schemeClr>
                </a:solidFill>
              </a:rPr>
              <a:t>/</a:t>
            </a:r>
            <a:r>
              <a:rPr lang="en-US" sz="800" dirty="0" err="1">
                <a:solidFill>
                  <a:schemeClr val="tx1">
                    <a:lumMod val="75000"/>
                    <a:lumOff val="25000"/>
                  </a:schemeClr>
                </a:solidFill>
              </a:rPr>
              <a:t>en</a:t>
            </a:r>
            <a:r>
              <a:rPr lang="en-US" sz="800" dirty="0">
                <a:solidFill>
                  <a:schemeClr val="tx1">
                    <a:lumMod val="75000"/>
                    <a:lumOff val="25000"/>
                  </a:schemeClr>
                </a:solidFill>
              </a:rPr>
              <a:t>-us/</a:t>
            </a:r>
            <a:r>
              <a:rPr lang="en-US" sz="800" dirty="0" err="1">
                <a:solidFill>
                  <a:schemeClr val="tx1">
                    <a:lumMod val="75000"/>
                    <a:lumOff val="25000"/>
                  </a:schemeClr>
                </a:solidFill>
              </a:rPr>
              <a:t>sql</a:t>
            </a:r>
            <a:r>
              <a:rPr lang="en-US" sz="800" dirty="0">
                <a:solidFill>
                  <a:schemeClr val="tx1">
                    <a:lumMod val="75000"/>
                    <a:lumOff val="25000"/>
                  </a:schemeClr>
                </a:solidFill>
              </a:rPr>
              <a:t>/</a:t>
            </a:r>
            <a:r>
              <a:rPr lang="en-US" sz="800" dirty="0" err="1">
                <a:solidFill>
                  <a:schemeClr val="tx1">
                    <a:lumMod val="75000"/>
                    <a:lumOff val="25000"/>
                  </a:schemeClr>
                </a:solidFill>
              </a:rPr>
              <a:t>sql</a:t>
            </a:r>
            <a:r>
              <a:rPr lang="en-US" sz="800" dirty="0">
                <a:solidFill>
                  <a:schemeClr val="tx1">
                    <a:lumMod val="75000"/>
                    <a:lumOff val="25000"/>
                  </a:schemeClr>
                </a:solidFill>
              </a:rPr>
              <a:t>-server/?view=sql-server-ver15 [Accessed 19 Feb. 2020].</a:t>
            </a:r>
          </a:p>
          <a:p>
            <a:r>
              <a:rPr lang="en-US" sz="800" dirty="0">
                <a:solidFill>
                  <a:schemeClr val="tx1">
                    <a:lumMod val="75000"/>
                    <a:lumOff val="25000"/>
                  </a:schemeClr>
                </a:solidFill>
              </a:rPr>
              <a:t> </a:t>
            </a:r>
          </a:p>
          <a:p>
            <a:pPr lvl="1"/>
            <a:r>
              <a:rPr lang="en-US" sz="800" dirty="0" err="1">
                <a:solidFill>
                  <a:schemeClr val="tx1">
                    <a:lumMod val="75000"/>
                    <a:lumOff val="25000"/>
                  </a:schemeClr>
                </a:solidFill>
              </a:rPr>
              <a:t>Docs.python.org</a:t>
            </a:r>
            <a:r>
              <a:rPr lang="en-US" sz="800" dirty="0">
                <a:solidFill>
                  <a:schemeClr val="tx1">
                    <a:lumMod val="75000"/>
                    <a:lumOff val="25000"/>
                  </a:schemeClr>
                </a:solidFill>
              </a:rPr>
              <a:t>. (2020). </a:t>
            </a:r>
            <a:r>
              <a:rPr lang="en-US" sz="800" i="1" dirty="0">
                <a:solidFill>
                  <a:schemeClr val="tx1">
                    <a:lumMod val="75000"/>
                    <a:lumOff val="25000"/>
                  </a:schemeClr>
                </a:solidFill>
              </a:rPr>
              <a:t>3.8.2rc2 Documentation</a:t>
            </a:r>
            <a:r>
              <a:rPr lang="en-US" sz="800" dirty="0">
                <a:solidFill>
                  <a:schemeClr val="tx1">
                    <a:lumMod val="75000"/>
                    <a:lumOff val="25000"/>
                  </a:schemeClr>
                </a:solidFill>
              </a:rPr>
              <a:t>. [online] Available at: </a:t>
            </a:r>
            <a:r>
              <a:rPr lang="en-US" sz="800" dirty="0" smtClean="0">
                <a:solidFill>
                  <a:schemeClr val="tx1">
                    <a:lumMod val="75000"/>
                    <a:lumOff val="25000"/>
                  </a:schemeClr>
                </a:solidFill>
              </a:rPr>
              <a:t>https</a:t>
            </a:r>
            <a:r>
              <a:rPr lang="en-US" sz="800" dirty="0">
                <a:solidFill>
                  <a:schemeClr val="tx1">
                    <a:lumMod val="75000"/>
                    <a:lumOff val="25000"/>
                  </a:schemeClr>
                </a:solidFill>
              </a:rPr>
              <a:t>://docs.python.org/3/</a:t>
            </a:r>
          </a:p>
          <a:p>
            <a:pPr lvl="1"/>
            <a:r>
              <a:rPr lang="en-US" sz="800" dirty="0" smtClean="0">
                <a:solidFill>
                  <a:schemeClr val="tx1">
                    <a:lumMod val="75000"/>
                    <a:lumOff val="25000"/>
                  </a:schemeClr>
                </a:solidFill>
              </a:rPr>
              <a:t>[</a:t>
            </a:r>
            <a:r>
              <a:rPr lang="en-US" sz="800" dirty="0">
                <a:solidFill>
                  <a:schemeClr val="tx1">
                    <a:lumMod val="75000"/>
                    <a:lumOff val="25000"/>
                  </a:schemeClr>
                </a:solidFill>
              </a:rPr>
              <a:t>Accessed 19 Feb. 2020].</a:t>
            </a:r>
          </a:p>
          <a:p>
            <a:r>
              <a:rPr lang="en-US" sz="800" dirty="0">
                <a:solidFill>
                  <a:schemeClr val="tx1">
                    <a:lumMod val="75000"/>
                    <a:lumOff val="25000"/>
                  </a:schemeClr>
                </a:solidFill>
              </a:rPr>
              <a:t> </a:t>
            </a:r>
          </a:p>
          <a:p>
            <a:pPr lvl="1"/>
            <a:r>
              <a:rPr lang="en-US" sz="800" dirty="0">
                <a:solidFill>
                  <a:schemeClr val="tx1">
                    <a:lumMod val="75000"/>
                    <a:lumOff val="25000"/>
                  </a:schemeClr>
                </a:solidFill>
              </a:rPr>
              <a:t>Inside Airbnb. (2020). </a:t>
            </a:r>
            <a:r>
              <a:rPr lang="en-US" sz="800" i="1" dirty="0">
                <a:solidFill>
                  <a:schemeClr val="tx1">
                    <a:lumMod val="75000"/>
                    <a:lumOff val="25000"/>
                  </a:schemeClr>
                </a:solidFill>
              </a:rPr>
              <a:t>Inside Airbnb. Adding data to the debate.</a:t>
            </a:r>
            <a:r>
              <a:rPr lang="en-US" sz="800" dirty="0">
                <a:solidFill>
                  <a:schemeClr val="tx1">
                    <a:lumMod val="75000"/>
                    <a:lumOff val="25000"/>
                  </a:schemeClr>
                </a:solidFill>
              </a:rPr>
              <a:t> [online] Available at: </a:t>
            </a:r>
            <a:endParaRPr lang="en-US" sz="800" dirty="0" smtClean="0">
              <a:solidFill>
                <a:schemeClr val="tx1">
                  <a:lumMod val="75000"/>
                  <a:lumOff val="25000"/>
                </a:schemeClr>
              </a:solidFill>
            </a:endParaRPr>
          </a:p>
          <a:p>
            <a:pPr lvl="1"/>
            <a:r>
              <a:rPr lang="en-US" sz="800" dirty="0" smtClean="0">
                <a:solidFill>
                  <a:schemeClr val="tx1">
                    <a:lumMod val="75000"/>
                    <a:lumOff val="25000"/>
                  </a:schemeClr>
                </a:solidFill>
              </a:rPr>
              <a:t>http</a:t>
            </a:r>
            <a:r>
              <a:rPr lang="en-US" sz="800" dirty="0">
                <a:solidFill>
                  <a:schemeClr val="tx1">
                    <a:lumMod val="75000"/>
                    <a:lumOff val="25000"/>
                  </a:schemeClr>
                </a:solidFill>
              </a:rPr>
              <a:t>://</a:t>
            </a:r>
            <a:r>
              <a:rPr lang="en-US" sz="800" dirty="0" err="1">
                <a:solidFill>
                  <a:schemeClr val="tx1">
                    <a:lumMod val="75000"/>
                    <a:lumOff val="25000"/>
                  </a:schemeClr>
                </a:solidFill>
              </a:rPr>
              <a:t>insideairbnb.com</a:t>
            </a:r>
            <a:r>
              <a:rPr lang="en-US" sz="800" dirty="0">
                <a:solidFill>
                  <a:schemeClr val="tx1">
                    <a:lumMod val="75000"/>
                    <a:lumOff val="25000"/>
                  </a:schemeClr>
                </a:solidFill>
              </a:rPr>
              <a:t>/get-the-</a:t>
            </a:r>
            <a:r>
              <a:rPr lang="en-US" sz="800" dirty="0" err="1">
                <a:solidFill>
                  <a:schemeClr val="tx1">
                    <a:lumMod val="75000"/>
                    <a:lumOff val="25000"/>
                  </a:schemeClr>
                </a:solidFill>
              </a:rPr>
              <a:t>data.html</a:t>
            </a:r>
            <a:r>
              <a:rPr lang="en-US" sz="800" dirty="0">
                <a:solidFill>
                  <a:schemeClr val="tx1">
                    <a:lumMod val="75000"/>
                    <a:lumOff val="25000"/>
                  </a:schemeClr>
                </a:solidFill>
              </a:rPr>
              <a:t> [Accessed 19 Feb. 2020].</a:t>
            </a:r>
          </a:p>
          <a:p>
            <a:r>
              <a:rPr lang="en-US" sz="800" dirty="0">
                <a:solidFill>
                  <a:schemeClr val="tx1">
                    <a:lumMod val="75000"/>
                    <a:lumOff val="25000"/>
                  </a:schemeClr>
                </a:solidFill>
              </a:rPr>
              <a:t> </a:t>
            </a:r>
          </a:p>
          <a:p>
            <a:pPr lvl="1"/>
            <a:r>
              <a:rPr lang="en-US" sz="800" dirty="0" err="1">
                <a:solidFill>
                  <a:schemeClr val="tx1">
                    <a:lumMod val="75000"/>
                    <a:lumOff val="25000"/>
                  </a:schemeClr>
                </a:solidFill>
              </a:rPr>
              <a:t>Faker.readthedocs.io</a:t>
            </a:r>
            <a:r>
              <a:rPr lang="en-US" sz="800" dirty="0">
                <a:solidFill>
                  <a:schemeClr val="tx1">
                    <a:lumMod val="75000"/>
                    <a:lumOff val="25000"/>
                  </a:schemeClr>
                </a:solidFill>
              </a:rPr>
              <a:t>. (2020). </a:t>
            </a:r>
            <a:r>
              <a:rPr lang="en-US" sz="800" i="1" dirty="0">
                <a:solidFill>
                  <a:schemeClr val="tx1">
                    <a:lumMod val="75000"/>
                    <a:lumOff val="25000"/>
                  </a:schemeClr>
                </a:solidFill>
              </a:rPr>
              <a:t>Welcome to Faker’s documentation! — Faker 4.0.1 documentation</a:t>
            </a:r>
            <a:r>
              <a:rPr lang="en-US" sz="800" dirty="0">
                <a:solidFill>
                  <a:schemeClr val="tx1">
                    <a:lumMod val="75000"/>
                    <a:lumOff val="25000"/>
                  </a:schemeClr>
                </a:solidFill>
              </a:rPr>
              <a:t>. [online] Available at: </a:t>
            </a:r>
            <a:endParaRPr lang="en-US" sz="800" dirty="0" smtClean="0">
              <a:solidFill>
                <a:schemeClr val="tx1">
                  <a:lumMod val="75000"/>
                  <a:lumOff val="25000"/>
                </a:schemeClr>
              </a:solidFill>
            </a:endParaRPr>
          </a:p>
          <a:p>
            <a:pPr lvl="1"/>
            <a:r>
              <a:rPr lang="en-US" sz="800" dirty="0" smtClean="0">
                <a:solidFill>
                  <a:schemeClr val="tx1">
                    <a:lumMod val="75000"/>
                    <a:lumOff val="25000"/>
                  </a:schemeClr>
                </a:solidFill>
              </a:rPr>
              <a:t>https</a:t>
            </a:r>
            <a:r>
              <a:rPr lang="en-US" sz="800" dirty="0">
                <a:solidFill>
                  <a:schemeClr val="tx1">
                    <a:lumMod val="75000"/>
                    <a:lumOff val="25000"/>
                  </a:schemeClr>
                </a:solidFill>
              </a:rPr>
              <a:t>://</a:t>
            </a:r>
            <a:r>
              <a:rPr lang="en-US" sz="800" dirty="0" err="1">
                <a:solidFill>
                  <a:schemeClr val="tx1">
                    <a:lumMod val="75000"/>
                    <a:lumOff val="25000"/>
                  </a:schemeClr>
                </a:solidFill>
              </a:rPr>
              <a:t>faker.readthedocs.io</a:t>
            </a:r>
            <a:r>
              <a:rPr lang="en-US" sz="800" dirty="0">
                <a:solidFill>
                  <a:schemeClr val="tx1">
                    <a:lumMod val="75000"/>
                    <a:lumOff val="25000"/>
                  </a:schemeClr>
                </a:solidFill>
              </a:rPr>
              <a:t>/</a:t>
            </a:r>
            <a:r>
              <a:rPr lang="en-US" sz="800" dirty="0" err="1">
                <a:solidFill>
                  <a:schemeClr val="tx1">
                    <a:lumMod val="75000"/>
                    <a:lumOff val="25000"/>
                  </a:schemeClr>
                </a:solidFill>
              </a:rPr>
              <a:t>en</a:t>
            </a:r>
            <a:r>
              <a:rPr lang="en-US" sz="800" dirty="0">
                <a:solidFill>
                  <a:schemeClr val="tx1">
                    <a:lumMod val="75000"/>
                    <a:lumOff val="25000"/>
                  </a:schemeClr>
                </a:solidFill>
              </a:rPr>
              <a:t>/master/ [Accessed 19 Feb. 2020].</a:t>
            </a:r>
          </a:p>
          <a:p>
            <a:r>
              <a:rPr lang="en-US" sz="800" dirty="0">
                <a:solidFill>
                  <a:schemeClr val="tx1">
                    <a:lumMod val="75000"/>
                    <a:lumOff val="25000"/>
                  </a:schemeClr>
                </a:solidFill>
              </a:rPr>
              <a:t> </a:t>
            </a:r>
          </a:p>
          <a:p>
            <a:pPr lvl="1"/>
            <a:r>
              <a:rPr lang="en-US" sz="800" dirty="0" err="1">
                <a:solidFill>
                  <a:schemeClr val="tx1">
                    <a:lumMod val="75000"/>
                    <a:lumOff val="25000"/>
                  </a:schemeClr>
                </a:solidFill>
              </a:rPr>
              <a:t>Lucidchart.com</a:t>
            </a:r>
            <a:r>
              <a:rPr lang="en-US" sz="800" dirty="0">
                <a:solidFill>
                  <a:schemeClr val="tx1">
                    <a:lumMod val="75000"/>
                    <a:lumOff val="25000"/>
                  </a:schemeClr>
                </a:solidFill>
              </a:rPr>
              <a:t>. (2020). [online] Available at: </a:t>
            </a:r>
            <a:endParaRPr lang="en-US" sz="800" dirty="0" smtClean="0">
              <a:solidFill>
                <a:schemeClr val="tx1">
                  <a:lumMod val="75000"/>
                  <a:lumOff val="25000"/>
                </a:schemeClr>
              </a:solidFill>
            </a:endParaRPr>
          </a:p>
          <a:p>
            <a:pPr lvl="1"/>
            <a:r>
              <a:rPr lang="en-US" sz="800" dirty="0" smtClean="0">
                <a:solidFill>
                  <a:schemeClr val="tx1">
                    <a:lumMod val="75000"/>
                    <a:lumOff val="25000"/>
                  </a:schemeClr>
                </a:solidFill>
              </a:rPr>
              <a:t>https</a:t>
            </a:r>
            <a:r>
              <a:rPr lang="en-US" sz="800" dirty="0">
                <a:solidFill>
                  <a:schemeClr val="tx1">
                    <a:lumMod val="75000"/>
                    <a:lumOff val="25000"/>
                  </a:schemeClr>
                </a:solidFill>
              </a:rPr>
              <a:t>://www.lucidchart.com/pages/ER-diagram-symbols-and-meaning [Accessed 19 Feb. 2020].</a:t>
            </a:r>
          </a:p>
          <a:p>
            <a:r>
              <a:rPr lang="en-US" sz="800" dirty="0">
                <a:solidFill>
                  <a:schemeClr val="tx1">
                    <a:lumMod val="75000"/>
                    <a:lumOff val="25000"/>
                  </a:schemeClr>
                </a:solidFill>
              </a:rPr>
              <a:t> </a:t>
            </a:r>
          </a:p>
          <a:p>
            <a:pPr lvl="1"/>
            <a:r>
              <a:rPr lang="en-US" sz="800" dirty="0" err="1">
                <a:solidFill>
                  <a:schemeClr val="tx1">
                    <a:lumMod val="75000"/>
                    <a:lumOff val="25000"/>
                  </a:schemeClr>
                </a:solidFill>
              </a:rPr>
              <a:t>Openflights.org</a:t>
            </a:r>
            <a:r>
              <a:rPr lang="en-US" sz="800" dirty="0">
                <a:solidFill>
                  <a:schemeClr val="tx1">
                    <a:lumMod val="75000"/>
                    <a:lumOff val="25000"/>
                  </a:schemeClr>
                </a:solidFill>
              </a:rPr>
              <a:t>. (2020). </a:t>
            </a:r>
            <a:r>
              <a:rPr lang="en-US" sz="800" i="1" dirty="0" err="1">
                <a:solidFill>
                  <a:schemeClr val="tx1">
                    <a:lumMod val="75000"/>
                    <a:lumOff val="25000"/>
                  </a:schemeClr>
                </a:solidFill>
              </a:rPr>
              <a:t>OpenFlights</a:t>
            </a:r>
            <a:r>
              <a:rPr lang="en-US" sz="800" i="1" dirty="0">
                <a:solidFill>
                  <a:schemeClr val="tx1">
                    <a:lumMod val="75000"/>
                    <a:lumOff val="25000"/>
                  </a:schemeClr>
                </a:solidFill>
              </a:rPr>
              <a:t>: Airport and airline data</a:t>
            </a:r>
            <a:r>
              <a:rPr lang="en-US" sz="800" dirty="0">
                <a:solidFill>
                  <a:schemeClr val="tx1">
                    <a:lumMod val="75000"/>
                    <a:lumOff val="25000"/>
                  </a:schemeClr>
                </a:solidFill>
              </a:rPr>
              <a:t>. [online] Available at</a:t>
            </a:r>
            <a:r>
              <a:rPr lang="en-US" sz="800" dirty="0" smtClean="0">
                <a:solidFill>
                  <a:schemeClr val="tx1">
                    <a:lumMod val="75000"/>
                    <a:lumOff val="25000"/>
                  </a:schemeClr>
                </a:solidFill>
              </a:rPr>
              <a:t>:</a:t>
            </a:r>
          </a:p>
          <a:p>
            <a:pPr lvl="1"/>
            <a:r>
              <a:rPr lang="en-US" sz="800" dirty="0" smtClean="0">
                <a:solidFill>
                  <a:schemeClr val="tx1">
                    <a:lumMod val="75000"/>
                    <a:lumOff val="25000"/>
                  </a:schemeClr>
                </a:solidFill>
              </a:rPr>
              <a:t> </a:t>
            </a:r>
            <a:r>
              <a:rPr lang="en-US" sz="800" dirty="0">
                <a:solidFill>
                  <a:schemeClr val="tx1">
                    <a:lumMod val="75000"/>
                    <a:lumOff val="25000"/>
                  </a:schemeClr>
                </a:solidFill>
              </a:rPr>
              <a:t>https://</a:t>
            </a:r>
            <a:r>
              <a:rPr lang="en-US" sz="800" dirty="0" err="1">
                <a:solidFill>
                  <a:schemeClr val="tx1">
                    <a:lumMod val="75000"/>
                    <a:lumOff val="25000"/>
                  </a:schemeClr>
                </a:solidFill>
              </a:rPr>
              <a:t>openflights.org</a:t>
            </a:r>
            <a:r>
              <a:rPr lang="en-US" sz="800" dirty="0">
                <a:solidFill>
                  <a:schemeClr val="tx1">
                    <a:lumMod val="75000"/>
                    <a:lumOff val="25000"/>
                  </a:schemeClr>
                </a:solidFill>
              </a:rPr>
              <a:t>/</a:t>
            </a:r>
            <a:r>
              <a:rPr lang="en-US" sz="800" dirty="0" err="1">
                <a:solidFill>
                  <a:schemeClr val="tx1">
                    <a:lumMod val="75000"/>
                    <a:lumOff val="25000"/>
                  </a:schemeClr>
                </a:solidFill>
              </a:rPr>
              <a:t>data.html</a:t>
            </a:r>
            <a:r>
              <a:rPr lang="en-US" sz="800" dirty="0">
                <a:solidFill>
                  <a:schemeClr val="tx1">
                    <a:lumMod val="75000"/>
                    <a:lumOff val="25000"/>
                  </a:schemeClr>
                </a:solidFill>
              </a:rPr>
              <a:t> [Accessed 19 Feb. 2020].</a:t>
            </a:r>
          </a:p>
          <a:p>
            <a:r>
              <a:rPr lang="en-US" sz="800" dirty="0">
                <a:solidFill>
                  <a:schemeClr val="tx1">
                    <a:lumMod val="75000"/>
                    <a:lumOff val="25000"/>
                  </a:schemeClr>
                </a:solidFill>
              </a:rPr>
              <a:t> </a:t>
            </a:r>
          </a:p>
          <a:p>
            <a:pPr lvl="1"/>
            <a:r>
              <a:rPr lang="en-US" sz="800" dirty="0">
                <a:solidFill>
                  <a:schemeClr val="tx1">
                    <a:lumMod val="75000"/>
                    <a:lumOff val="25000"/>
                  </a:schemeClr>
                </a:solidFill>
              </a:rPr>
              <a:t>Oracle Help Center. (2020). </a:t>
            </a:r>
            <a:r>
              <a:rPr lang="en-US" sz="800" i="1" dirty="0">
                <a:solidFill>
                  <a:schemeClr val="tx1">
                    <a:lumMod val="75000"/>
                    <a:lumOff val="25000"/>
                  </a:schemeClr>
                </a:solidFill>
              </a:rPr>
              <a:t>Database Documentation - Database Documentation</a:t>
            </a:r>
            <a:r>
              <a:rPr lang="en-US" sz="800" dirty="0">
                <a:solidFill>
                  <a:schemeClr val="tx1">
                    <a:lumMod val="75000"/>
                    <a:lumOff val="25000"/>
                  </a:schemeClr>
                </a:solidFill>
              </a:rPr>
              <a:t>. [online] Available at: </a:t>
            </a:r>
            <a:endParaRPr lang="en-US" sz="800" dirty="0" smtClean="0">
              <a:solidFill>
                <a:schemeClr val="tx1">
                  <a:lumMod val="75000"/>
                  <a:lumOff val="25000"/>
                </a:schemeClr>
              </a:solidFill>
            </a:endParaRPr>
          </a:p>
          <a:p>
            <a:pPr lvl="1"/>
            <a:r>
              <a:rPr lang="en-US" sz="800" dirty="0" smtClean="0">
                <a:solidFill>
                  <a:schemeClr val="tx1">
                    <a:lumMod val="75000"/>
                    <a:lumOff val="25000"/>
                  </a:schemeClr>
                </a:solidFill>
              </a:rPr>
              <a:t>https</a:t>
            </a:r>
            <a:r>
              <a:rPr lang="en-US" sz="800" dirty="0">
                <a:solidFill>
                  <a:schemeClr val="tx1">
                    <a:lumMod val="75000"/>
                    <a:lumOff val="25000"/>
                  </a:schemeClr>
                </a:solidFill>
              </a:rPr>
              <a:t>://</a:t>
            </a:r>
            <a:r>
              <a:rPr lang="en-US" sz="800" dirty="0" err="1">
                <a:solidFill>
                  <a:schemeClr val="tx1">
                    <a:lumMod val="75000"/>
                    <a:lumOff val="25000"/>
                  </a:schemeClr>
                </a:solidFill>
              </a:rPr>
              <a:t>docs.oracle.com</a:t>
            </a:r>
            <a:r>
              <a:rPr lang="en-US" sz="800" dirty="0">
                <a:solidFill>
                  <a:schemeClr val="tx1">
                    <a:lumMod val="75000"/>
                    <a:lumOff val="25000"/>
                  </a:schemeClr>
                </a:solidFill>
              </a:rPr>
              <a:t>/</a:t>
            </a:r>
            <a:r>
              <a:rPr lang="en-US" sz="800" dirty="0" err="1">
                <a:solidFill>
                  <a:schemeClr val="tx1">
                    <a:lumMod val="75000"/>
                    <a:lumOff val="25000"/>
                  </a:schemeClr>
                </a:solidFill>
              </a:rPr>
              <a:t>en</a:t>
            </a:r>
            <a:r>
              <a:rPr lang="en-US" sz="800" dirty="0">
                <a:solidFill>
                  <a:schemeClr val="tx1">
                    <a:lumMod val="75000"/>
                    <a:lumOff val="25000"/>
                  </a:schemeClr>
                </a:solidFill>
              </a:rPr>
              <a:t>/database/ [Accessed 19 Feb. 2020].</a:t>
            </a:r>
          </a:p>
          <a:p>
            <a:r>
              <a:rPr lang="en-US" sz="800" dirty="0">
                <a:solidFill>
                  <a:schemeClr val="tx1">
                    <a:lumMod val="75000"/>
                    <a:lumOff val="25000"/>
                  </a:schemeClr>
                </a:solidFill>
              </a:rPr>
              <a:t> </a:t>
            </a:r>
          </a:p>
          <a:p>
            <a:pPr lvl="1"/>
            <a:r>
              <a:rPr lang="en-US" sz="800" dirty="0">
                <a:solidFill>
                  <a:schemeClr val="tx1">
                    <a:lumMod val="75000"/>
                    <a:lumOff val="25000"/>
                  </a:schemeClr>
                </a:solidFill>
              </a:rPr>
              <a:t>W3schools.com. (2020). </a:t>
            </a:r>
            <a:r>
              <a:rPr lang="en-US" sz="800" i="1" dirty="0">
                <a:solidFill>
                  <a:schemeClr val="tx1">
                    <a:lumMod val="75000"/>
                    <a:lumOff val="25000"/>
                  </a:schemeClr>
                </a:solidFill>
              </a:rPr>
              <a:t>SQL Tutorial</a:t>
            </a:r>
            <a:r>
              <a:rPr lang="en-US" sz="800" dirty="0">
                <a:solidFill>
                  <a:schemeClr val="tx1">
                    <a:lumMod val="75000"/>
                    <a:lumOff val="25000"/>
                  </a:schemeClr>
                </a:solidFill>
              </a:rPr>
              <a:t>. [online] Available at: https://www.w3schools.com/</a:t>
            </a:r>
            <a:r>
              <a:rPr lang="en-US" sz="800" dirty="0" err="1">
                <a:solidFill>
                  <a:schemeClr val="tx1">
                    <a:lumMod val="75000"/>
                    <a:lumOff val="25000"/>
                  </a:schemeClr>
                </a:solidFill>
              </a:rPr>
              <a:t>sql</a:t>
            </a:r>
            <a:r>
              <a:rPr lang="en-US" sz="800" dirty="0">
                <a:solidFill>
                  <a:schemeClr val="tx1">
                    <a:lumMod val="75000"/>
                    <a:lumOff val="25000"/>
                  </a:schemeClr>
                </a:solidFill>
              </a:rPr>
              <a:t>/ [Accessed 19 Feb. 2020].</a:t>
            </a:r>
          </a:p>
          <a:p>
            <a:r>
              <a:rPr lang="en-US" sz="800" dirty="0">
                <a:solidFill>
                  <a:schemeClr val="tx1">
                    <a:lumMod val="75000"/>
                    <a:lumOff val="25000"/>
                  </a:schemeClr>
                </a:solidFill>
              </a:rPr>
              <a:t> </a:t>
            </a:r>
          </a:p>
          <a:p>
            <a:pPr lvl="1"/>
            <a:r>
              <a:rPr lang="en-US" sz="800" dirty="0" err="1">
                <a:solidFill>
                  <a:schemeClr val="tx1">
                    <a:lumMod val="75000"/>
                    <a:lumOff val="25000"/>
                  </a:schemeClr>
                </a:solidFill>
              </a:rPr>
              <a:t>Worldpostalcode.com</a:t>
            </a:r>
            <a:r>
              <a:rPr lang="en-US" sz="800" dirty="0">
                <a:solidFill>
                  <a:schemeClr val="tx1">
                    <a:lumMod val="75000"/>
                    <a:lumOff val="25000"/>
                  </a:schemeClr>
                </a:solidFill>
              </a:rPr>
              <a:t>. (2020). </a:t>
            </a:r>
            <a:r>
              <a:rPr lang="en-US" sz="800" i="1" dirty="0">
                <a:solidFill>
                  <a:schemeClr val="tx1">
                    <a:lumMod val="75000"/>
                    <a:lumOff val="25000"/>
                  </a:schemeClr>
                </a:solidFill>
              </a:rPr>
              <a:t>World Postal Code - free zip/postal code lookup</a:t>
            </a:r>
            <a:r>
              <a:rPr lang="en-US" sz="800" dirty="0">
                <a:solidFill>
                  <a:schemeClr val="tx1">
                    <a:lumMod val="75000"/>
                    <a:lumOff val="25000"/>
                  </a:schemeClr>
                </a:solidFill>
              </a:rPr>
              <a:t>. [online] Available at</a:t>
            </a:r>
            <a:r>
              <a:rPr lang="en-US" sz="800" dirty="0" smtClean="0">
                <a:solidFill>
                  <a:schemeClr val="tx1">
                    <a:lumMod val="75000"/>
                    <a:lumOff val="25000"/>
                  </a:schemeClr>
                </a:solidFill>
              </a:rPr>
              <a:t>:</a:t>
            </a:r>
          </a:p>
          <a:p>
            <a:pPr lvl="1"/>
            <a:r>
              <a:rPr lang="en-US" sz="800" dirty="0" smtClean="0">
                <a:solidFill>
                  <a:schemeClr val="tx1">
                    <a:lumMod val="75000"/>
                    <a:lumOff val="25000"/>
                  </a:schemeClr>
                </a:solidFill>
              </a:rPr>
              <a:t> </a:t>
            </a:r>
            <a:r>
              <a:rPr lang="en-US" sz="800" dirty="0">
                <a:solidFill>
                  <a:schemeClr val="tx1">
                    <a:lumMod val="75000"/>
                    <a:lumOff val="25000"/>
                  </a:schemeClr>
                </a:solidFill>
              </a:rPr>
              <a:t>https://</a:t>
            </a:r>
            <a:r>
              <a:rPr lang="en-US" sz="800" dirty="0" err="1">
                <a:solidFill>
                  <a:schemeClr val="tx1">
                    <a:lumMod val="75000"/>
                    <a:lumOff val="25000"/>
                  </a:schemeClr>
                </a:solidFill>
              </a:rPr>
              <a:t>worldpostalcode.com</a:t>
            </a:r>
            <a:r>
              <a:rPr lang="en-US" sz="800" dirty="0">
                <a:solidFill>
                  <a:schemeClr val="tx1">
                    <a:lumMod val="75000"/>
                    <a:lumOff val="25000"/>
                  </a:schemeClr>
                </a:solidFill>
              </a:rPr>
              <a:t> [Accessed 19 Feb. 2020].</a:t>
            </a:r>
          </a:p>
          <a:p>
            <a:endParaRPr lang="en-US" sz="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63"/>
        <p:cNvGrpSpPr/>
        <p:nvPr/>
      </p:nvGrpSpPr>
      <p:grpSpPr>
        <a:xfrm>
          <a:off x="0" y="0"/>
          <a:ext cx="0" cy="0"/>
          <a:chOff x="0" y="0"/>
          <a:chExt cx="0" cy="0"/>
        </a:xfrm>
      </p:grpSpPr>
      <p:sp>
        <p:nvSpPr>
          <p:cNvPr id="3865" name="Google Shape;3865;p1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a:t>
            </a:fld>
            <a:endParaRPr/>
          </a:p>
        </p:txBody>
      </p:sp>
      <p:sp>
        <p:nvSpPr>
          <p:cNvPr id="3" name="Text Placeholder 2"/>
          <p:cNvSpPr>
            <a:spLocks noGrp="1"/>
          </p:cNvSpPr>
          <p:nvPr>
            <p:ph type="body" idx="1"/>
          </p:nvPr>
        </p:nvSpPr>
        <p:spPr>
          <a:xfrm>
            <a:off x="1619595" y="473711"/>
            <a:ext cx="4634546" cy="3692400"/>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i="0" dirty="0" smtClean="0">
                <a:solidFill>
                  <a:schemeClr val="accent2"/>
                </a:solidFill>
                <a:latin typeface="Verdana" charset="0"/>
                <a:ea typeface="Verdana" charset="0"/>
                <a:cs typeface="Verdana" charset="0"/>
              </a:rPr>
              <a:t>Data Tools &amp; Software </a:t>
            </a:r>
            <a:endParaRPr lang="en-US" i="0" dirty="0">
              <a:solidFill>
                <a:schemeClr val="accent2"/>
              </a:solidFill>
              <a:latin typeface="Verdana" charset="0"/>
              <a:ea typeface="Verdana" charset="0"/>
              <a:cs typeface="Verdana" charset="0"/>
            </a:endParaRPr>
          </a:p>
        </p:txBody>
      </p:sp>
      <p:sp>
        <p:nvSpPr>
          <p:cNvPr id="4" name="TextBox 3"/>
          <p:cNvSpPr txBox="1"/>
          <p:nvPr/>
        </p:nvSpPr>
        <p:spPr>
          <a:xfrm>
            <a:off x="1170432" y="1207008"/>
            <a:ext cx="184731" cy="307777"/>
          </a:xfrm>
          <a:prstGeom prst="rect">
            <a:avLst/>
          </a:prstGeom>
          <a:noFill/>
        </p:spPr>
        <p:txBody>
          <a:bodyPr wrap="none" rtlCol="0">
            <a:spAutoFit/>
          </a:bodyPr>
          <a:lstStyle/>
          <a:p>
            <a:endParaRPr lang="en-US" dirty="0"/>
          </a:p>
        </p:txBody>
      </p:sp>
      <p:sp>
        <p:nvSpPr>
          <p:cNvPr id="5" name="TextBox 4"/>
          <p:cNvSpPr txBox="1"/>
          <p:nvPr/>
        </p:nvSpPr>
        <p:spPr>
          <a:xfrm>
            <a:off x="1778756" y="1207008"/>
            <a:ext cx="4395755" cy="3554819"/>
          </a:xfrm>
          <a:prstGeom prst="rect">
            <a:avLst/>
          </a:prstGeom>
          <a:noFill/>
        </p:spPr>
        <p:txBody>
          <a:bodyPr wrap="none" rtlCol="0">
            <a:spAutoFit/>
          </a:bodyPr>
          <a:lstStyle/>
          <a:p>
            <a:r>
              <a:rPr lang="en-US" sz="1500" dirty="0" smtClean="0">
                <a:solidFill>
                  <a:schemeClr val="accent1"/>
                </a:solidFill>
                <a:latin typeface="Verdana" charset="0"/>
                <a:ea typeface="Verdana" charset="0"/>
                <a:cs typeface="Verdana" charset="0"/>
              </a:rPr>
              <a:t>A) Microsoft Office:</a:t>
            </a:r>
          </a:p>
          <a:p>
            <a:pPr lvl="2"/>
            <a:r>
              <a:rPr lang="en-US" sz="1500" dirty="0" smtClean="0">
                <a:solidFill>
                  <a:schemeClr val="accent1"/>
                </a:solidFill>
                <a:latin typeface="Verdana" charset="0"/>
                <a:ea typeface="Verdana" charset="0"/>
                <a:cs typeface="Verdana" charset="0"/>
              </a:rPr>
              <a:t>	• Microsoft Excel</a:t>
            </a:r>
          </a:p>
          <a:p>
            <a:r>
              <a:rPr lang="en-US" sz="1500" dirty="0" smtClean="0">
                <a:solidFill>
                  <a:schemeClr val="accent1"/>
                </a:solidFill>
                <a:latin typeface="Verdana" charset="0"/>
                <a:ea typeface="Verdana" charset="0"/>
                <a:cs typeface="Verdana" charset="0"/>
              </a:rPr>
              <a:t>	• Microsoft PowerPoint</a:t>
            </a:r>
          </a:p>
          <a:p>
            <a:pPr lvl="2"/>
            <a:r>
              <a:rPr lang="en-US" sz="1500" dirty="0">
                <a:solidFill>
                  <a:schemeClr val="accent1"/>
                </a:solidFill>
                <a:latin typeface="Verdana" charset="0"/>
                <a:ea typeface="Verdana" charset="0"/>
                <a:cs typeface="Verdana" charset="0"/>
              </a:rPr>
              <a:t>	</a:t>
            </a:r>
            <a:r>
              <a:rPr lang="en-US" sz="1500" dirty="0" smtClean="0">
                <a:solidFill>
                  <a:schemeClr val="accent1"/>
                </a:solidFill>
                <a:latin typeface="Verdana" charset="0"/>
                <a:ea typeface="Verdana" charset="0"/>
                <a:cs typeface="Verdana" charset="0"/>
              </a:rPr>
              <a:t>• Microsoft Word</a:t>
            </a:r>
          </a:p>
          <a:p>
            <a:r>
              <a:rPr lang="en-US" sz="1500" dirty="0" smtClean="0">
                <a:solidFill>
                  <a:schemeClr val="accent1"/>
                </a:solidFill>
                <a:latin typeface="Verdana" charset="0"/>
                <a:ea typeface="Verdana" charset="0"/>
                <a:cs typeface="Verdana" charset="0"/>
              </a:rPr>
              <a:t>B) SQL Server:</a:t>
            </a:r>
          </a:p>
          <a:p>
            <a:r>
              <a:rPr lang="en-US" sz="1500" dirty="0">
                <a:solidFill>
                  <a:schemeClr val="accent1"/>
                </a:solidFill>
                <a:latin typeface="Verdana" charset="0"/>
                <a:ea typeface="Verdana" charset="0"/>
                <a:cs typeface="Verdana" charset="0"/>
              </a:rPr>
              <a:t>	</a:t>
            </a:r>
            <a:r>
              <a:rPr lang="en-US" sz="1500" dirty="0" smtClean="0">
                <a:solidFill>
                  <a:schemeClr val="accent1"/>
                </a:solidFill>
                <a:latin typeface="Verdana" charset="0"/>
                <a:ea typeface="Verdana" charset="0"/>
                <a:cs typeface="Verdana" charset="0"/>
              </a:rPr>
              <a:t>• Azure Data Studio (platform)</a:t>
            </a:r>
          </a:p>
          <a:p>
            <a:r>
              <a:rPr lang="en-US" sz="1500" dirty="0">
                <a:solidFill>
                  <a:schemeClr val="accent1"/>
                </a:solidFill>
                <a:latin typeface="Verdana" charset="0"/>
                <a:ea typeface="Verdana" charset="0"/>
                <a:cs typeface="Verdana" charset="0"/>
              </a:rPr>
              <a:t>	</a:t>
            </a:r>
            <a:r>
              <a:rPr lang="en-US" sz="1500" dirty="0" smtClean="0">
                <a:solidFill>
                  <a:schemeClr val="accent1"/>
                </a:solidFill>
                <a:latin typeface="Verdana" charset="0"/>
                <a:ea typeface="Verdana" charset="0"/>
                <a:cs typeface="Verdana" charset="0"/>
              </a:rPr>
              <a:t>• Extra tools:</a:t>
            </a:r>
          </a:p>
          <a:p>
            <a:r>
              <a:rPr lang="en-US" sz="1500" dirty="0" smtClean="0">
                <a:solidFill>
                  <a:schemeClr val="accent1"/>
                </a:solidFill>
                <a:latin typeface="Verdana" charset="0"/>
                <a:ea typeface="Verdana" charset="0"/>
                <a:cs typeface="Verdana" charset="0"/>
              </a:rPr>
              <a:t>		• Docker Desktop</a:t>
            </a:r>
          </a:p>
          <a:p>
            <a:r>
              <a:rPr lang="en-US" sz="1500" dirty="0" smtClean="0">
                <a:solidFill>
                  <a:schemeClr val="accent1"/>
                </a:solidFill>
                <a:latin typeface="Verdana" charset="0"/>
                <a:ea typeface="Verdana" charset="0"/>
                <a:cs typeface="Verdana" charset="0"/>
              </a:rPr>
              <a:t>		• </a:t>
            </a:r>
            <a:r>
              <a:rPr lang="en-US" sz="1500" dirty="0" err="1" smtClean="0">
                <a:solidFill>
                  <a:schemeClr val="accent1"/>
                </a:solidFill>
                <a:latin typeface="Verdana" charset="0"/>
                <a:ea typeface="Verdana" charset="0"/>
                <a:cs typeface="Verdana" charset="0"/>
              </a:rPr>
              <a:t>Kitematic</a:t>
            </a:r>
            <a:endParaRPr lang="en-US" sz="1500" dirty="0" smtClean="0">
              <a:solidFill>
                <a:schemeClr val="accent1"/>
              </a:solidFill>
              <a:latin typeface="Verdana" charset="0"/>
              <a:ea typeface="Verdana" charset="0"/>
              <a:cs typeface="Verdana" charset="0"/>
            </a:endParaRPr>
          </a:p>
          <a:p>
            <a:r>
              <a:rPr lang="en-US" sz="1500" dirty="0" smtClean="0">
                <a:solidFill>
                  <a:schemeClr val="accent1"/>
                </a:solidFill>
                <a:latin typeface="Verdana" charset="0"/>
                <a:ea typeface="Verdana" charset="0"/>
                <a:cs typeface="Verdana" charset="0"/>
              </a:rPr>
              <a:t>C) Python 3:</a:t>
            </a:r>
          </a:p>
          <a:p>
            <a:r>
              <a:rPr lang="en-US" sz="1500" dirty="0">
                <a:solidFill>
                  <a:schemeClr val="accent1"/>
                </a:solidFill>
                <a:latin typeface="Verdana" charset="0"/>
                <a:ea typeface="Verdana" charset="0"/>
                <a:cs typeface="Verdana" charset="0"/>
              </a:rPr>
              <a:t>	</a:t>
            </a:r>
            <a:r>
              <a:rPr lang="en-US" sz="1500" dirty="0" smtClean="0">
                <a:solidFill>
                  <a:schemeClr val="accent1"/>
                </a:solidFill>
                <a:latin typeface="Verdana" charset="0"/>
                <a:ea typeface="Verdana" charset="0"/>
                <a:cs typeface="Verdana" charset="0"/>
              </a:rPr>
              <a:t>• </a:t>
            </a:r>
            <a:r>
              <a:rPr lang="en-US" sz="1500" dirty="0" err="1" smtClean="0">
                <a:solidFill>
                  <a:schemeClr val="accent1"/>
                </a:solidFill>
                <a:latin typeface="Verdana" charset="0"/>
                <a:ea typeface="Verdana" charset="0"/>
                <a:cs typeface="Verdana" charset="0"/>
              </a:rPr>
              <a:t>PyCharm</a:t>
            </a:r>
            <a:r>
              <a:rPr lang="en-US" sz="1500" dirty="0" smtClean="0">
                <a:solidFill>
                  <a:schemeClr val="accent1"/>
                </a:solidFill>
                <a:latin typeface="Verdana" charset="0"/>
                <a:ea typeface="Verdana" charset="0"/>
                <a:cs typeface="Verdana" charset="0"/>
              </a:rPr>
              <a:t> CE – Platform</a:t>
            </a:r>
          </a:p>
          <a:p>
            <a:r>
              <a:rPr lang="en-US" sz="1500" dirty="0">
                <a:solidFill>
                  <a:schemeClr val="accent1"/>
                </a:solidFill>
                <a:latin typeface="Verdana" charset="0"/>
                <a:ea typeface="Verdana" charset="0"/>
                <a:cs typeface="Verdana" charset="0"/>
              </a:rPr>
              <a:t>	</a:t>
            </a:r>
            <a:r>
              <a:rPr lang="en-US" sz="1500" dirty="0" smtClean="0">
                <a:solidFill>
                  <a:schemeClr val="accent1"/>
                </a:solidFill>
                <a:latin typeface="Verdana" charset="0"/>
                <a:ea typeface="Verdana" charset="0"/>
                <a:cs typeface="Verdana" charset="0"/>
              </a:rPr>
              <a:t>• Uncommon libraries/modules:</a:t>
            </a:r>
          </a:p>
          <a:p>
            <a:r>
              <a:rPr lang="en-US" sz="1500" dirty="0">
                <a:solidFill>
                  <a:schemeClr val="accent1"/>
                </a:solidFill>
                <a:latin typeface="Verdana" charset="0"/>
                <a:ea typeface="Verdana" charset="0"/>
                <a:cs typeface="Verdana" charset="0"/>
              </a:rPr>
              <a:t>	</a:t>
            </a:r>
            <a:r>
              <a:rPr lang="en-US" sz="1500" dirty="0" smtClean="0">
                <a:solidFill>
                  <a:schemeClr val="accent1"/>
                </a:solidFill>
                <a:latin typeface="Verdana" charset="0"/>
                <a:ea typeface="Verdana" charset="0"/>
                <a:cs typeface="Verdana" charset="0"/>
              </a:rPr>
              <a:t>	• </a:t>
            </a:r>
            <a:r>
              <a:rPr lang="en-US" sz="1500" dirty="0" err="1" smtClean="0">
                <a:solidFill>
                  <a:schemeClr val="accent1"/>
                </a:solidFill>
                <a:latin typeface="Verdana" charset="0"/>
                <a:ea typeface="Verdana" charset="0"/>
                <a:cs typeface="Verdana" charset="0"/>
              </a:rPr>
              <a:t>xlwt</a:t>
            </a:r>
            <a:endParaRPr lang="en-US" sz="1500" dirty="0" smtClean="0">
              <a:solidFill>
                <a:schemeClr val="accent1"/>
              </a:solidFill>
              <a:latin typeface="Verdana" charset="0"/>
              <a:ea typeface="Verdana" charset="0"/>
              <a:cs typeface="Verdana" charset="0"/>
            </a:endParaRPr>
          </a:p>
          <a:p>
            <a:r>
              <a:rPr lang="en-US" sz="1500" dirty="0">
                <a:solidFill>
                  <a:schemeClr val="accent1"/>
                </a:solidFill>
                <a:latin typeface="Verdana" charset="0"/>
                <a:ea typeface="Verdana" charset="0"/>
                <a:cs typeface="Verdana" charset="0"/>
              </a:rPr>
              <a:t>	</a:t>
            </a:r>
            <a:r>
              <a:rPr lang="en-US" sz="1500" dirty="0" smtClean="0">
                <a:solidFill>
                  <a:schemeClr val="accent1"/>
                </a:solidFill>
                <a:latin typeface="Verdana" charset="0"/>
                <a:ea typeface="Verdana" charset="0"/>
                <a:cs typeface="Verdana" charset="0"/>
              </a:rPr>
              <a:t>	• Faker</a:t>
            </a:r>
          </a:p>
          <a:p>
            <a:r>
              <a:rPr lang="en-US" sz="1500" dirty="0" smtClean="0">
                <a:solidFill>
                  <a:schemeClr val="accent1"/>
                </a:solidFill>
                <a:latin typeface="Verdana" charset="0"/>
                <a:ea typeface="Verdana" charset="0"/>
                <a:cs typeface="Verdana" charset="0"/>
              </a:rPr>
              <a:t>D) </a:t>
            </a:r>
            <a:r>
              <a:rPr lang="en-US" sz="1500" dirty="0" err="1" smtClean="0">
                <a:solidFill>
                  <a:schemeClr val="accent1"/>
                </a:solidFill>
                <a:latin typeface="Verdana" charset="0"/>
                <a:ea typeface="Verdana" charset="0"/>
                <a:cs typeface="Verdana" charset="0"/>
              </a:rPr>
              <a:t>Draw.io</a:t>
            </a:r>
            <a:r>
              <a:rPr lang="en-US" sz="1500" dirty="0" smtClean="0">
                <a:solidFill>
                  <a:schemeClr val="accent1"/>
                </a:solidFill>
                <a:latin typeface="Verdana" charset="0"/>
                <a:ea typeface="Verdana" charset="0"/>
                <a:cs typeface="Verdana" charset="0"/>
              </a:rPr>
              <a:t> </a:t>
            </a:r>
            <a:r>
              <a:rPr lang="mr-IN" sz="1500" dirty="0" smtClean="0">
                <a:solidFill>
                  <a:schemeClr val="accent1"/>
                </a:solidFill>
                <a:latin typeface="Verdana" charset="0"/>
                <a:ea typeface="Verdana" charset="0"/>
                <a:cs typeface="Verdana" charset="0"/>
              </a:rPr>
              <a:t>–</a:t>
            </a:r>
            <a:r>
              <a:rPr lang="en-US" sz="1500" dirty="0" smtClean="0">
                <a:solidFill>
                  <a:schemeClr val="accent1"/>
                </a:solidFill>
                <a:latin typeface="Verdana" charset="0"/>
                <a:ea typeface="Verdana" charset="0"/>
                <a:cs typeface="Verdana" charset="0"/>
              </a:rPr>
              <a:t> Online Diagramming Software</a:t>
            </a:r>
            <a:endParaRPr lang="en-US" sz="1500" dirty="0">
              <a:solidFill>
                <a:schemeClr val="accent1"/>
              </a:solidFill>
              <a:latin typeface="Verdana" charset="0"/>
              <a:ea typeface="Verdana" charset="0"/>
              <a:cs typeface="Verdana"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231" y="4166111"/>
            <a:ext cx="744952" cy="744952"/>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714" y="3340116"/>
            <a:ext cx="725086" cy="72508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459" y="715166"/>
            <a:ext cx="799619" cy="799619"/>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4714" y="1556847"/>
            <a:ext cx="884247" cy="884247"/>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2459" y="2441094"/>
            <a:ext cx="804646" cy="80464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76"/>
        <p:cNvGrpSpPr/>
        <p:nvPr/>
      </p:nvGrpSpPr>
      <p:grpSpPr>
        <a:xfrm>
          <a:off x="0" y="0"/>
          <a:ext cx="0" cy="0"/>
          <a:chOff x="0" y="0"/>
          <a:chExt cx="0" cy="0"/>
        </a:xfrm>
      </p:grpSpPr>
      <p:sp>
        <p:nvSpPr>
          <p:cNvPr id="3877" name="Google Shape;3877;p19"/>
          <p:cNvSpPr txBox="1">
            <a:spLocks noGrp="1"/>
          </p:cNvSpPr>
          <p:nvPr>
            <p:ph type="ctrTitle" idx="4294967295"/>
          </p:nvPr>
        </p:nvSpPr>
        <p:spPr>
          <a:xfrm>
            <a:off x="640231" y="365760"/>
            <a:ext cx="5199737" cy="627838"/>
          </a:xfrm>
          <a:prstGeom prst="rect">
            <a:avLst/>
          </a:prstGeom>
        </p:spPr>
        <p:txBody>
          <a:bodyPr spcFirstLastPara="1" wrap="square" lIns="91425" tIns="91425" rIns="91425" bIns="91425" anchor="b" anchorCtr="0">
            <a:noAutofit/>
          </a:bodyPr>
          <a:lstStyle/>
          <a:p>
            <a:pPr lvl="0"/>
            <a:r>
              <a:rPr lang="en-US" sz="3000" dirty="0" smtClean="0">
                <a:latin typeface="Verdana" charset="0"/>
                <a:ea typeface="Verdana" charset="0"/>
                <a:cs typeface="Verdana" charset="0"/>
              </a:rPr>
              <a:t>Tables by </a:t>
            </a:r>
            <a:r>
              <a:rPr lang="en-US" sz="3000" dirty="0">
                <a:latin typeface="Verdana" charset="0"/>
                <a:ea typeface="Verdana" charset="0"/>
                <a:cs typeface="Verdana" charset="0"/>
              </a:rPr>
              <a:t>Category</a:t>
            </a:r>
            <a:r>
              <a:rPr lang="en-US" sz="3000" dirty="0">
                <a:latin typeface="Verdana" charset="0"/>
                <a:ea typeface="Verdana" charset="0"/>
                <a:cs typeface="Verdana" charset="0"/>
              </a:rPr>
              <a:t> </a:t>
            </a:r>
            <a:endParaRPr sz="3000" dirty="0">
              <a:solidFill>
                <a:srgbClr val="D3EBD5"/>
              </a:solidFill>
              <a:latin typeface="Verdana" charset="0"/>
              <a:ea typeface="Verdana" charset="0"/>
              <a:cs typeface="Verdana" charset="0"/>
            </a:endParaRPr>
          </a:p>
        </p:txBody>
      </p:sp>
      <p:sp>
        <p:nvSpPr>
          <p:cNvPr id="3878" name="Google Shape;3878;p19"/>
          <p:cNvSpPr txBox="1">
            <a:spLocks noGrp="1"/>
          </p:cNvSpPr>
          <p:nvPr>
            <p:ph type="subTitle" idx="4294967295"/>
          </p:nvPr>
        </p:nvSpPr>
        <p:spPr>
          <a:xfrm>
            <a:off x="640231" y="993598"/>
            <a:ext cx="7162649" cy="784800"/>
          </a:xfrm>
          <a:prstGeom prst="rect">
            <a:avLst/>
          </a:prstGeom>
        </p:spPr>
        <p:txBody>
          <a:bodyPr spcFirstLastPara="1" wrap="square" lIns="91425" tIns="91425" rIns="91425" bIns="91425" anchor="t" anchorCtr="0">
            <a:noAutofit/>
          </a:bodyPr>
          <a:lstStyle/>
          <a:p>
            <a:pPr marL="0" lvl="0" indent="0">
              <a:buNone/>
            </a:pPr>
            <a:r>
              <a:rPr lang="en-US" sz="1600" dirty="0" smtClean="0">
                <a:solidFill>
                  <a:srgbClr val="80BFB7"/>
                </a:solidFill>
                <a:latin typeface="Verdana" charset="0"/>
                <a:ea typeface="Verdana" charset="0"/>
                <a:cs typeface="Verdana" charset="0"/>
              </a:rPr>
              <a:t>• </a:t>
            </a:r>
            <a:r>
              <a:rPr lang="en-US" sz="1600" dirty="0" err="1" smtClean="0">
                <a:solidFill>
                  <a:srgbClr val="80BFB7"/>
                </a:solidFill>
                <a:latin typeface="Verdana" charset="0"/>
                <a:ea typeface="Verdana" charset="0"/>
                <a:cs typeface="Verdana" charset="0"/>
              </a:rPr>
              <a:t>JLMFCompany’s</a:t>
            </a:r>
            <a:r>
              <a:rPr lang="en-US" sz="1600" dirty="0" smtClean="0">
                <a:solidFill>
                  <a:srgbClr val="80BFB7"/>
                </a:solidFill>
                <a:latin typeface="Verdana" charset="0"/>
                <a:ea typeface="Verdana" charset="0"/>
                <a:cs typeface="Verdana" charset="0"/>
              </a:rPr>
              <a:t> database is composed of 11 tables (structures that collect or store data from Microsoft </a:t>
            </a:r>
            <a:r>
              <a:rPr lang="en-US" sz="1600" dirty="0">
                <a:solidFill>
                  <a:srgbClr val="80BFB7"/>
                </a:solidFill>
                <a:latin typeface="Verdana" charset="0"/>
                <a:ea typeface="Verdana" charset="0"/>
                <a:cs typeface="Verdana" charset="0"/>
              </a:rPr>
              <a:t>Excel </a:t>
            </a:r>
            <a:r>
              <a:rPr lang="en-US" sz="1600" dirty="0" smtClean="0">
                <a:solidFill>
                  <a:srgbClr val="80BFB7"/>
                </a:solidFill>
                <a:latin typeface="Verdana" charset="0"/>
                <a:ea typeface="Verdana" charset="0"/>
                <a:cs typeface="Verdana" charset="0"/>
              </a:rPr>
              <a:t>➟ CSV files). These tables are stored in Azure Data Studio (SQL Server). </a:t>
            </a:r>
          </a:p>
          <a:p>
            <a:pPr marL="0" lvl="0" indent="0" algn="l" rtl="0">
              <a:spcBef>
                <a:spcPts val="600"/>
              </a:spcBef>
              <a:spcAft>
                <a:spcPts val="0"/>
              </a:spcAft>
              <a:buNone/>
            </a:pPr>
            <a:r>
              <a:rPr lang="en-US" sz="1600" dirty="0" smtClean="0">
                <a:solidFill>
                  <a:srgbClr val="80BFB7"/>
                </a:solidFill>
                <a:latin typeface="Verdana" charset="0"/>
                <a:ea typeface="Verdana" charset="0"/>
                <a:cs typeface="Verdana" charset="0"/>
              </a:rPr>
              <a:t>• List of tables by category:</a:t>
            </a:r>
          </a:p>
          <a:p>
            <a:pPr marL="0" lvl="0" indent="0" algn="l" rtl="0">
              <a:spcBef>
                <a:spcPts val="600"/>
              </a:spcBef>
              <a:spcAft>
                <a:spcPts val="0"/>
              </a:spcAft>
              <a:buNone/>
            </a:pPr>
            <a:endParaRPr lang="en-US" sz="1600" dirty="0">
              <a:solidFill>
                <a:srgbClr val="80BFB7"/>
              </a:solidFill>
              <a:latin typeface="Verdana" charset="0"/>
              <a:ea typeface="Verdana" charset="0"/>
              <a:cs typeface="Verdana" charset="0"/>
            </a:endParaRPr>
          </a:p>
          <a:p>
            <a:pPr marL="0" lvl="0" indent="0" algn="l" rtl="0">
              <a:spcBef>
                <a:spcPts val="600"/>
              </a:spcBef>
              <a:spcAft>
                <a:spcPts val="0"/>
              </a:spcAft>
              <a:buNone/>
            </a:pPr>
            <a:endParaRPr lang="en-US" sz="1600" dirty="0" smtClean="0">
              <a:solidFill>
                <a:srgbClr val="80BFB7"/>
              </a:solidFill>
              <a:latin typeface="Verdana" charset="0"/>
              <a:ea typeface="Verdana" charset="0"/>
              <a:cs typeface="Verdana" charset="0"/>
            </a:endParaRPr>
          </a:p>
          <a:p>
            <a:pPr marL="0" lvl="0" indent="0" algn="l" rtl="0">
              <a:spcBef>
                <a:spcPts val="600"/>
              </a:spcBef>
              <a:spcAft>
                <a:spcPts val="0"/>
              </a:spcAft>
              <a:buNone/>
            </a:pPr>
            <a:endParaRPr lang="en-US" sz="1600" dirty="0">
              <a:solidFill>
                <a:srgbClr val="80BFB7"/>
              </a:solidFill>
              <a:latin typeface="Verdana" charset="0"/>
              <a:ea typeface="Verdana" charset="0"/>
              <a:cs typeface="Verdana" charset="0"/>
            </a:endParaRPr>
          </a:p>
          <a:p>
            <a:pPr marL="0" lvl="0" indent="0" algn="l" rtl="0">
              <a:spcBef>
                <a:spcPts val="600"/>
              </a:spcBef>
              <a:spcAft>
                <a:spcPts val="0"/>
              </a:spcAft>
              <a:buNone/>
            </a:pPr>
            <a:endParaRPr lang="en-US" sz="1600" dirty="0" smtClean="0">
              <a:solidFill>
                <a:srgbClr val="80BFB7"/>
              </a:solidFill>
              <a:latin typeface="Verdana" charset="0"/>
              <a:ea typeface="Verdana" charset="0"/>
              <a:cs typeface="Verdana" charset="0"/>
            </a:endParaRPr>
          </a:p>
          <a:p>
            <a:pPr marL="0" lvl="0" indent="0" algn="l" rtl="0">
              <a:spcBef>
                <a:spcPts val="600"/>
              </a:spcBef>
              <a:spcAft>
                <a:spcPts val="0"/>
              </a:spcAft>
              <a:buNone/>
            </a:pPr>
            <a:endParaRPr lang="en-US" sz="1600" dirty="0" smtClean="0">
              <a:solidFill>
                <a:srgbClr val="80BFB7"/>
              </a:solidFill>
              <a:latin typeface="Verdana" charset="0"/>
              <a:ea typeface="Verdana" charset="0"/>
              <a:cs typeface="Verdana" charset="0"/>
            </a:endParaRPr>
          </a:p>
          <a:p>
            <a:pPr marL="76200" indent="0">
              <a:buNone/>
            </a:pPr>
            <a:r>
              <a:rPr lang="en-US" sz="1200" dirty="0">
                <a:solidFill>
                  <a:schemeClr val="accent1"/>
                </a:solidFill>
                <a:latin typeface="Verdana" charset="0"/>
                <a:ea typeface="Verdana" charset="0"/>
                <a:cs typeface="Verdana" charset="0"/>
              </a:rPr>
              <a:t>	</a:t>
            </a:r>
            <a:endParaRPr lang="en-US" sz="1200" dirty="0" smtClean="0">
              <a:solidFill>
                <a:schemeClr val="accent1"/>
              </a:solidFill>
              <a:latin typeface="Verdana" charset="0"/>
              <a:ea typeface="Verdana" charset="0"/>
              <a:cs typeface="Verdana" charset="0"/>
            </a:endParaRPr>
          </a:p>
          <a:p>
            <a:pPr marL="76200" indent="0">
              <a:buNone/>
            </a:pPr>
            <a:endParaRPr lang="en-US" sz="1200" dirty="0">
              <a:solidFill>
                <a:schemeClr val="accent1"/>
              </a:solidFill>
              <a:latin typeface="Verdana" charset="0"/>
              <a:ea typeface="Verdana" charset="0"/>
              <a:cs typeface="Verdana" charset="0"/>
            </a:endParaRPr>
          </a:p>
          <a:p>
            <a:pPr marL="76200" indent="0">
              <a:buNone/>
            </a:pPr>
            <a:endParaRPr lang="en-US" sz="1200" dirty="0" smtClean="0">
              <a:solidFill>
                <a:schemeClr val="accent1"/>
              </a:solidFill>
              <a:latin typeface="Verdana" charset="0"/>
              <a:ea typeface="Verdana" charset="0"/>
              <a:cs typeface="Verdana" charset="0"/>
            </a:endParaRPr>
          </a:p>
          <a:p>
            <a:pPr marL="76200" indent="0">
              <a:buNone/>
            </a:pPr>
            <a:endParaRPr lang="en-US" sz="1200" dirty="0">
              <a:solidFill>
                <a:schemeClr val="accent1"/>
              </a:solidFill>
              <a:latin typeface="Verdana" charset="0"/>
              <a:ea typeface="Verdana" charset="0"/>
              <a:cs typeface="Verdana" charset="0"/>
            </a:endParaRPr>
          </a:p>
          <a:p>
            <a:pPr marL="76200" indent="0">
              <a:buNone/>
            </a:pPr>
            <a:endParaRPr lang="en-US" sz="1200" dirty="0" smtClean="0">
              <a:solidFill>
                <a:schemeClr val="accent1"/>
              </a:solidFill>
              <a:latin typeface="Verdana" charset="0"/>
              <a:ea typeface="Verdana" charset="0"/>
              <a:cs typeface="Verdana" charset="0"/>
            </a:endParaRPr>
          </a:p>
          <a:p>
            <a:pPr marL="76200" indent="0">
              <a:buNone/>
            </a:pPr>
            <a:endParaRPr lang="en-US" sz="1200" dirty="0">
              <a:solidFill>
                <a:schemeClr val="accent1"/>
              </a:solidFill>
              <a:latin typeface="Verdana" charset="0"/>
              <a:ea typeface="Verdana" charset="0"/>
              <a:cs typeface="Verdana" charset="0"/>
            </a:endParaRPr>
          </a:p>
          <a:p>
            <a:pPr marL="76200" indent="0">
              <a:buNone/>
            </a:pPr>
            <a:endParaRPr lang="en-US" sz="1200" dirty="0" smtClean="0">
              <a:solidFill>
                <a:schemeClr val="accent1"/>
              </a:solidFill>
              <a:latin typeface="Verdana" charset="0"/>
              <a:ea typeface="Verdana" charset="0"/>
              <a:cs typeface="Verdana" charset="0"/>
            </a:endParaRPr>
          </a:p>
          <a:p>
            <a:pPr marL="76200" indent="0">
              <a:buNone/>
            </a:pPr>
            <a:endParaRPr lang="en-US" sz="1200" dirty="0">
              <a:solidFill>
                <a:schemeClr val="accent1"/>
              </a:solidFill>
              <a:latin typeface="Verdana" charset="0"/>
              <a:ea typeface="Verdana" charset="0"/>
              <a:cs typeface="Verdana" charset="0"/>
            </a:endParaRPr>
          </a:p>
          <a:p>
            <a:pPr marL="76200" indent="0">
              <a:buNone/>
            </a:pPr>
            <a:endParaRPr lang="en-US" sz="1200" dirty="0" smtClean="0">
              <a:solidFill>
                <a:schemeClr val="accent1"/>
              </a:solidFill>
              <a:latin typeface="Verdana" charset="0"/>
              <a:ea typeface="Verdana" charset="0"/>
              <a:cs typeface="Verdana" charset="0"/>
            </a:endParaRPr>
          </a:p>
          <a:p>
            <a:pPr marL="76200" indent="0">
              <a:buNone/>
            </a:pPr>
            <a:endParaRPr lang="en-US" sz="1200" dirty="0">
              <a:solidFill>
                <a:schemeClr val="accent1"/>
              </a:solidFill>
              <a:latin typeface="Verdana" charset="0"/>
              <a:ea typeface="Verdana" charset="0"/>
              <a:cs typeface="Verdana" charset="0"/>
            </a:endParaRPr>
          </a:p>
          <a:p>
            <a:pPr marL="76200" indent="0">
              <a:buNone/>
            </a:pPr>
            <a:endParaRPr lang="en-US" sz="1200" dirty="0" smtClean="0">
              <a:solidFill>
                <a:schemeClr val="accent1"/>
              </a:solidFill>
              <a:latin typeface="Verdana" charset="0"/>
              <a:ea typeface="Verdana" charset="0"/>
              <a:cs typeface="Verdana" charset="0"/>
            </a:endParaRPr>
          </a:p>
          <a:p>
            <a:pPr marL="76200" indent="0">
              <a:buNone/>
            </a:pPr>
            <a:endParaRPr lang="en-US" sz="1200" dirty="0">
              <a:solidFill>
                <a:schemeClr val="accent1"/>
              </a:solidFill>
              <a:latin typeface="Verdana" charset="0"/>
              <a:ea typeface="Verdana" charset="0"/>
              <a:cs typeface="Verdana" charset="0"/>
            </a:endParaRPr>
          </a:p>
          <a:p>
            <a:pPr marL="0" lvl="0" indent="0" algn="l" rtl="0">
              <a:spcBef>
                <a:spcPts val="600"/>
              </a:spcBef>
              <a:spcAft>
                <a:spcPts val="0"/>
              </a:spcAft>
              <a:buNone/>
            </a:pPr>
            <a:endParaRPr lang="en-US" sz="1800" dirty="0" smtClean="0">
              <a:solidFill>
                <a:srgbClr val="80BFB7"/>
              </a:solidFill>
              <a:latin typeface="Verdana" charset="0"/>
              <a:ea typeface="Verdana" charset="0"/>
              <a:cs typeface="Verdana" charset="0"/>
            </a:endParaRPr>
          </a:p>
          <a:p>
            <a:pPr marL="0" lvl="0" indent="0" algn="l" rtl="0">
              <a:spcBef>
                <a:spcPts val="600"/>
              </a:spcBef>
              <a:spcAft>
                <a:spcPts val="0"/>
              </a:spcAft>
              <a:buNone/>
            </a:pPr>
            <a:r>
              <a:rPr lang="en-US" dirty="0" smtClean="0">
                <a:solidFill>
                  <a:srgbClr val="80BFB7"/>
                </a:solidFill>
                <a:latin typeface="Verdana" charset="0"/>
                <a:ea typeface="Verdana" charset="0"/>
                <a:cs typeface="Verdana" charset="0"/>
              </a:rPr>
              <a:t> </a:t>
            </a:r>
          </a:p>
          <a:p>
            <a:pPr marL="0" lvl="0" indent="0" algn="l" rtl="0">
              <a:spcBef>
                <a:spcPts val="600"/>
              </a:spcBef>
              <a:spcAft>
                <a:spcPts val="0"/>
              </a:spcAft>
              <a:buNone/>
            </a:pPr>
            <a:endParaRPr dirty="0">
              <a:solidFill>
                <a:srgbClr val="80BFB7"/>
              </a:solidFill>
              <a:latin typeface="Verdana" charset="0"/>
              <a:ea typeface="Verdana" charset="0"/>
              <a:cs typeface="Verdana" charset="0"/>
            </a:endParaRPr>
          </a:p>
        </p:txBody>
      </p:sp>
      <p:sp>
        <p:nvSpPr>
          <p:cNvPr id="3892" name="Google Shape;3892;p1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a:t>
            </a:fld>
            <a:endParaRPr/>
          </a:p>
        </p:txBody>
      </p:sp>
      <p:sp>
        <p:nvSpPr>
          <p:cNvPr id="3" name="TextBox 2"/>
          <p:cNvSpPr txBox="1"/>
          <p:nvPr/>
        </p:nvSpPr>
        <p:spPr>
          <a:xfrm>
            <a:off x="640231" y="2357204"/>
            <a:ext cx="2108269" cy="1154162"/>
          </a:xfrm>
          <a:prstGeom prst="rect">
            <a:avLst/>
          </a:prstGeom>
          <a:noFill/>
        </p:spPr>
        <p:txBody>
          <a:bodyPr wrap="none" rtlCol="0">
            <a:spAutoFit/>
          </a:bodyPr>
          <a:lstStyle/>
          <a:p>
            <a:pPr marL="76200" indent="0">
              <a:buNone/>
            </a:pPr>
            <a:r>
              <a:rPr lang="en-US" sz="1100" dirty="0" smtClean="0">
                <a:solidFill>
                  <a:schemeClr val="accent2"/>
                </a:solidFill>
                <a:latin typeface="Verdana" charset="0"/>
                <a:ea typeface="Verdana" charset="0"/>
                <a:cs typeface="Verdana" charset="0"/>
              </a:rPr>
              <a:t>A) User </a:t>
            </a:r>
            <a:r>
              <a:rPr lang="en-US" sz="1100" dirty="0">
                <a:solidFill>
                  <a:schemeClr val="accent2"/>
                </a:solidFill>
                <a:latin typeface="Verdana" charset="0"/>
                <a:ea typeface="Verdana" charset="0"/>
                <a:cs typeface="Verdana" charset="0"/>
              </a:rPr>
              <a:t>and records </a:t>
            </a:r>
            <a:r>
              <a:rPr lang="en-US" sz="1100" dirty="0" smtClean="0">
                <a:solidFill>
                  <a:schemeClr val="accent2"/>
                </a:solidFill>
                <a:latin typeface="Verdana" charset="0"/>
                <a:ea typeface="Verdana" charset="0"/>
                <a:cs typeface="Verdana" charset="0"/>
              </a:rPr>
              <a:t>data:</a:t>
            </a:r>
            <a:endParaRPr lang="en-US" sz="1100" dirty="0">
              <a:solidFill>
                <a:schemeClr val="accent2"/>
              </a:solidFill>
              <a:latin typeface="Verdana" charset="0"/>
              <a:ea typeface="Verdana" charset="0"/>
              <a:cs typeface="Verdana" charset="0"/>
            </a:endParaRPr>
          </a:p>
          <a:p>
            <a:pPr marL="76200" indent="0">
              <a:buNone/>
            </a:pPr>
            <a:r>
              <a:rPr lang="en-US" sz="1100" dirty="0" smtClean="0">
                <a:solidFill>
                  <a:schemeClr val="accent2"/>
                </a:solidFill>
                <a:latin typeface="Verdana" charset="0"/>
                <a:ea typeface="Verdana" charset="0"/>
                <a:cs typeface="Verdana" charset="0"/>
              </a:rPr>
              <a:t>• </a:t>
            </a:r>
            <a:r>
              <a:rPr lang="en-US" sz="1100" dirty="0">
                <a:solidFill>
                  <a:schemeClr val="accent2"/>
                </a:solidFill>
                <a:latin typeface="Verdana" charset="0"/>
                <a:ea typeface="Verdana" charset="0"/>
                <a:cs typeface="Verdana" charset="0"/>
              </a:rPr>
              <a:t>BOOKINGS</a:t>
            </a:r>
          </a:p>
          <a:p>
            <a:pPr marL="76200" indent="0">
              <a:buNone/>
            </a:pPr>
            <a:r>
              <a:rPr lang="en-US" sz="1100" dirty="0" smtClean="0">
                <a:solidFill>
                  <a:schemeClr val="accent2"/>
                </a:solidFill>
                <a:latin typeface="Verdana" charset="0"/>
                <a:ea typeface="Verdana" charset="0"/>
                <a:cs typeface="Verdana" charset="0"/>
              </a:rPr>
              <a:t>• </a:t>
            </a:r>
            <a:r>
              <a:rPr lang="en-US" sz="1100" dirty="0">
                <a:solidFill>
                  <a:schemeClr val="accent2"/>
                </a:solidFill>
                <a:latin typeface="Verdana" charset="0"/>
                <a:ea typeface="Verdana" charset="0"/>
                <a:cs typeface="Verdana" charset="0"/>
              </a:rPr>
              <a:t>USER_ACCOUNT</a:t>
            </a:r>
          </a:p>
          <a:p>
            <a:pPr marL="76200" indent="0">
              <a:buNone/>
            </a:pPr>
            <a:r>
              <a:rPr lang="en-US" sz="1100" dirty="0" smtClean="0">
                <a:solidFill>
                  <a:schemeClr val="accent2"/>
                </a:solidFill>
                <a:latin typeface="Verdana" charset="0"/>
                <a:ea typeface="Verdana" charset="0"/>
                <a:cs typeface="Verdana" charset="0"/>
              </a:rPr>
              <a:t>• </a:t>
            </a:r>
            <a:r>
              <a:rPr lang="en-US" sz="1100" dirty="0">
                <a:solidFill>
                  <a:schemeClr val="accent2"/>
                </a:solidFill>
                <a:latin typeface="Verdana" charset="0"/>
                <a:ea typeface="Verdana" charset="0"/>
                <a:cs typeface="Verdana" charset="0"/>
              </a:rPr>
              <a:t>USER_RECORDS</a:t>
            </a:r>
          </a:p>
          <a:p>
            <a:pPr marL="76200" indent="0">
              <a:buNone/>
            </a:pPr>
            <a:r>
              <a:rPr lang="en-US" sz="1100" dirty="0" smtClean="0">
                <a:solidFill>
                  <a:schemeClr val="accent2"/>
                </a:solidFill>
                <a:latin typeface="Verdana" charset="0"/>
                <a:ea typeface="Verdana" charset="0"/>
                <a:cs typeface="Verdana" charset="0"/>
              </a:rPr>
              <a:t>• </a:t>
            </a:r>
            <a:r>
              <a:rPr lang="en-US" sz="1100" dirty="0">
                <a:solidFill>
                  <a:schemeClr val="accent2"/>
                </a:solidFill>
                <a:latin typeface="Verdana" charset="0"/>
                <a:ea typeface="Verdana" charset="0"/>
                <a:cs typeface="Verdana" charset="0"/>
              </a:rPr>
              <a:t>CARD_DETAILS</a:t>
            </a:r>
          </a:p>
          <a:p>
            <a:endParaRPr lang="en-US" dirty="0"/>
          </a:p>
        </p:txBody>
      </p:sp>
      <p:sp>
        <p:nvSpPr>
          <p:cNvPr id="22" name="TextBox 21"/>
          <p:cNvSpPr txBox="1"/>
          <p:nvPr/>
        </p:nvSpPr>
        <p:spPr>
          <a:xfrm>
            <a:off x="2641611" y="2357204"/>
            <a:ext cx="2760692" cy="1154162"/>
          </a:xfrm>
          <a:prstGeom prst="rect">
            <a:avLst/>
          </a:prstGeom>
          <a:noFill/>
        </p:spPr>
        <p:txBody>
          <a:bodyPr wrap="none" rtlCol="0">
            <a:spAutoFit/>
          </a:bodyPr>
          <a:lstStyle/>
          <a:p>
            <a:pPr marL="76200" indent="0">
              <a:buNone/>
            </a:pPr>
            <a:r>
              <a:rPr lang="en-US" sz="1100" dirty="0" smtClean="0">
                <a:solidFill>
                  <a:schemeClr val="accent2"/>
                </a:solidFill>
                <a:latin typeface="Verdana" charset="0"/>
                <a:ea typeface="Verdana" charset="0"/>
                <a:cs typeface="Verdana" charset="0"/>
              </a:rPr>
              <a:t>B) Airbnb data:</a:t>
            </a:r>
            <a:endParaRPr lang="en-US" sz="1100" dirty="0">
              <a:solidFill>
                <a:schemeClr val="accent2"/>
              </a:solidFill>
              <a:latin typeface="Verdana" charset="0"/>
              <a:ea typeface="Verdana" charset="0"/>
              <a:cs typeface="Verdana" charset="0"/>
            </a:endParaRPr>
          </a:p>
          <a:p>
            <a:pPr marL="76200" indent="0">
              <a:buNone/>
            </a:pPr>
            <a:r>
              <a:rPr lang="en-US" sz="1100" dirty="0" smtClean="0">
                <a:solidFill>
                  <a:schemeClr val="accent2"/>
                </a:solidFill>
                <a:latin typeface="Verdana" charset="0"/>
                <a:ea typeface="Verdana" charset="0"/>
                <a:cs typeface="Verdana" charset="0"/>
              </a:rPr>
              <a:t>• </a:t>
            </a:r>
            <a:r>
              <a:rPr lang="en-US" sz="1100" dirty="0">
                <a:solidFill>
                  <a:schemeClr val="accent2"/>
                </a:solidFill>
                <a:latin typeface="Verdana" charset="0"/>
                <a:ea typeface="Verdana" charset="0"/>
                <a:cs typeface="Verdana" charset="0"/>
              </a:rPr>
              <a:t>AIRBNB_BOOKING_DATA</a:t>
            </a:r>
          </a:p>
          <a:p>
            <a:pPr marL="76200" indent="0">
              <a:buNone/>
            </a:pPr>
            <a:r>
              <a:rPr lang="en-US" sz="1100" dirty="0" smtClean="0">
                <a:solidFill>
                  <a:schemeClr val="accent2"/>
                </a:solidFill>
                <a:latin typeface="Verdana" charset="0"/>
                <a:ea typeface="Verdana" charset="0"/>
                <a:cs typeface="Verdana" charset="0"/>
              </a:rPr>
              <a:t>• </a:t>
            </a:r>
            <a:r>
              <a:rPr lang="en-US" sz="1100" dirty="0">
                <a:solidFill>
                  <a:schemeClr val="accent2"/>
                </a:solidFill>
                <a:latin typeface="Verdana" charset="0"/>
                <a:ea typeface="Verdana" charset="0"/>
                <a:cs typeface="Verdana" charset="0"/>
              </a:rPr>
              <a:t>AIRBNB_RESERVATION_DETAILS</a:t>
            </a:r>
          </a:p>
          <a:p>
            <a:pPr marL="76200" indent="0">
              <a:buNone/>
            </a:pPr>
            <a:r>
              <a:rPr lang="en-US" sz="1100" dirty="0" smtClean="0">
                <a:solidFill>
                  <a:schemeClr val="accent2"/>
                </a:solidFill>
                <a:latin typeface="Verdana" charset="0"/>
                <a:ea typeface="Verdana" charset="0"/>
                <a:cs typeface="Verdana" charset="0"/>
              </a:rPr>
              <a:t>• </a:t>
            </a:r>
            <a:r>
              <a:rPr lang="en-US" sz="1100" dirty="0">
                <a:solidFill>
                  <a:schemeClr val="accent2"/>
                </a:solidFill>
                <a:latin typeface="Verdana" charset="0"/>
                <a:ea typeface="Verdana" charset="0"/>
                <a:cs typeface="Verdana" charset="0"/>
              </a:rPr>
              <a:t>HOST_INFO</a:t>
            </a:r>
          </a:p>
          <a:p>
            <a:pPr marL="76200" indent="0">
              <a:buNone/>
            </a:pPr>
            <a:r>
              <a:rPr lang="en-US" sz="1100" dirty="0" smtClean="0">
                <a:solidFill>
                  <a:schemeClr val="accent2"/>
                </a:solidFill>
                <a:latin typeface="Verdana" charset="0"/>
                <a:ea typeface="Verdana" charset="0"/>
                <a:cs typeface="Verdana" charset="0"/>
              </a:rPr>
              <a:t>• </a:t>
            </a:r>
            <a:r>
              <a:rPr lang="en-US" sz="1100" dirty="0">
                <a:solidFill>
                  <a:schemeClr val="accent2"/>
                </a:solidFill>
                <a:latin typeface="Verdana" charset="0"/>
                <a:ea typeface="Verdana" charset="0"/>
                <a:cs typeface="Verdana" charset="0"/>
              </a:rPr>
              <a:t>REVIEWS</a:t>
            </a:r>
          </a:p>
          <a:p>
            <a:endParaRPr lang="en-US" dirty="0"/>
          </a:p>
        </p:txBody>
      </p:sp>
      <p:sp>
        <p:nvSpPr>
          <p:cNvPr id="23" name="TextBox 22"/>
          <p:cNvSpPr txBox="1"/>
          <p:nvPr/>
        </p:nvSpPr>
        <p:spPr>
          <a:xfrm>
            <a:off x="5402303" y="2287659"/>
            <a:ext cx="2672526" cy="984885"/>
          </a:xfrm>
          <a:prstGeom prst="rect">
            <a:avLst/>
          </a:prstGeom>
          <a:noFill/>
        </p:spPr>
        <p:txBody>
          <a:bodyPr wrap="none" rtlCol="0">
            <a:spAutoFit/>
          </a:bodyPr>
          <a:lstStyle/>
          <a:p>
            <a:pPr marL="76200" indent="0">
              <a:buNone/>
            </a:pPr>
            <a:r>
              <a:rPr lang="en-US" sz="1100" dirty="0" smtClean="0">
                <a:solidFill>
                  <a:schemeClr val="accent2"/>
                </a:solidFill>
                <a:latin typeface="Verdana" charset="0"/>
                <a:ea typeface="Verdana" charset="0"/>
                <a:cs typeface="Verdana" charset="0"/>
              </a:rPr>
              <a:t>C) Expedia data:</a:t>
            </a:r>
            <a:endParaRPr lang="en-US" sz="1100" dirty="0">
              <a:solidFill>
                <a:schemeClr val="accent2"/>
              </a:solidFill>
              <a:latin typeface="Verdana" charset="0"/>
              <a:ea typeface="Verdana" charset="0"/>
              <a:cs typeface="Verdana" charset="0"/>
            </a:endParaRPr>
          </a:p>
          <a:p>
            <a:pPr marL="76200" indent="0">
              <a:buNone/>
            </a:pPr>
            <a:r>
              <a:rPr lang="en-US" sz="1100" dirty="0" smtClean="0">
                <a:solidFill>
                  <a:schemeClr val="accent2"/>
                </a:solidFill>
                <a:latin typeface="Verdana" charset="0"/>
                <a:ea typeface="Verdana" charset="0"/>
                <a:cs typeface="Verdana" charset="0"/>
              </a:rPr>
              <a:t>• </a:t>
            </a:r>
            <a:r>
              <a:rPr lang="en-US" sz="1100" dirty="0">
                <a:solidFill>
                  <a:schemeClr val="accent2"/>
                </a:solidFill>
                <a:latin typeface="Verdana" charset="0"/>
                <a:ea typeface="Verdana" charset="0"/>
                <a:cs typeface="Verdana" charset="0"/>
              </a:rPr>
              <a:t>EXPEDIA_PASSENGER_DATA</a:t>
            </a:r>
          </a:p>
          <a:p>
            <a:pPr marL="76200" indent="0">
              <a:buNone/>
            </a:pPr>
            <a:r>
              <a:rPr lang="en-US" sz="1100" dirty="0" smtClean="0">
                <a:solidFill>
                  <a:schemeClr val="accent2"/>
                </a:solidFill>
                <a:latin typeface="Verdana" charset="0"/>
                <a:ea typeface="Verdana" charset="0"/>
                <a:cs typeface="Verdana" charset="0"/>
              </a:rPr>
              <a:t>• </a:t>
            </a:r>
            <a:r>
              <a:rPr lang="en-US" sz="1100" dirty="0">
                <a:solidFill>
                  <a:schemeClr val="accent2"/>
                </a:solidFill>
                <a:latin typeface="Verdana" charset="0"/>
                <a:ea typeface="Verdana" charset="0"/>
                <a:cs typeface="Verdana" charset="0"/>
              </a:rPr>
              <a:t>EXPEDIA_PASSENGER_TICKETS</a:t>
            </a:r>
          </a:p>
          <a:p>
            <a:pPr marL="76200" indent="0">
              <a:buNone/>
            </a:pPr>
            <a:r>
              <a:rPr lang="en-US" sz="1100" dirty="0" smtClean="0">
                <a:solidFill>
                  <a:schemeClr val="accent2"/>
                </a:solidFill>
                <a:latin typeface="Verdana" charset="0"/>
                <a:ea typeface="Verdana" charset="0"/>
                <a:cs typeface="Verdana" charset="0"/>
              </a:rPr>
              <a:t>• </a:t>
            </a:r>
            <a:r>
              <a:rPr lang="en-US" sz="1100" dirty="0">
                <a:solidFill>
                  <a:schemeClr val="accent2"/>
                </a:solidFill>
                <a:latin typeface="Verdana" charset="0"/>
                <a:ea typeface="Verdana" charset="0"/>
                <a:cs typeface="Verdana" charset="0"/>
              </a:rPr>
              <a:t>EXPEDIA_TRIP_DETAILS</a:t>
            </a:r>
          </a:p>
          <a:p>
            <a:pPr marL="7620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231" y="4304218"/>
            <a:ext cx="572177" cy="57217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2787" y="3799265"/>
            <a:ext cx="651425" cy="65142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985" y="3426310"/>
            <a:ext cx="698668" cy="698668"/>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84591" y="3799265"/>
            <a:ext cx="1252218" cy="785121"/>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46395" y="3701679"/>
            <a:ext cx="1358029" cy="1018522"/>
          </a:xfrm>
          <a:prstGeom prst="rect">
            <a:avLst/>
          </a:prstGeom>
        </p:spPr>
      </p:pic>
      <p:cxnSp>
        <p:nvCxnSpPr>
          <p:cNvPr id="10" name="Straight Arrow Connector 9"/>
          <p:cNvCxnSpPr/>
          <p:nvPr/>
        </p:nvCxnSpPr>
        <p:spPr>
          <a:xfrm flipV="1">
            <a:off x="1365504" y="4304218"/>
            <a:ext cx="1057283" cy="280168"/>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31" name="Straight Arrow Connector 30"/>
          <p:cNvCxnSpPr/>
          <p:nvPr/>
        </p:nvCxnSpPr>
        <p:spPr>
          <a:xfrm>
            <a:off x="1338899" y="3799265"/>
            <a:ext cx="1083888" cy="325712"/>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33" name="Straight Arrow Connector 32"/>
          <p:cNvCxnSpPr/>
          <p:nvPr/>
        </p:nvCxnSpPr>
        <p:spPr>
          <a:xfrm>
            <a:off x="3206496" y="4191825"/>
            <a:ext cx="902208" cy="0"/>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15" name="Straight Arrow Connector 14"/>
          <p:cNvCxnSpPr/>
          <p:nvPr/>
        </p:nvCxnSpPr>
        <p:spPr>
          <a:xfrm>
            <a:off x="5644896" y="4191825"/>
            <a:ext cx="890016" cy="0"/>
          </a:xfrm>
          <a:prstGeom prst="straightConnector1">
            <a:avLst/>
          </a:prstGeom>
          <a:ln>
            <a:solidFill>
              <a:srgbClr val="FF0000"/>
            </a:solidFill>
            <a:headEnd type="triangle"/>
            <a:tailEnd type="triangle"/>
          </a:ln>
        </p:spPr>
        <p:style>
          <a:lnRef idx="3">
            <a:schemeClr val="accent5"/>
          </a:lnRef>
          <a:fillRef idx="0">
            <a:schemeClr val="accent5"/>
          </a:fillRef>
          <a:effectRef idx="2">
            <a:schemeClr val="accent5"/>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76"/>
        <p:cNvGrpSpPr/>
        <p:nvPr/>
      </p:nvGrpSpPr>
      <p:grpSpPr>
        <a:xfrm>
          <a:off x="0" y="0"/>
          <a:ext cx="0" cy="0"/>
          <a:chOff x="0" y="0"/>
          <a:chExt cx="0" cy="0"/>
        </a:xfrm>
      </p:grpSpPr>
      <p:sp>
        <p:nvSpPr>
          <p:cNvPr id="3877" name="Google Shape;3877;p19"/>
          <p:cNvSpPr txBox="1">
            <a:spLocks noGrp="1"/>
          </p:cNvSpPr>
          <p:nvPr>
            <p:ph type="ctrTitle" idx="4294967295"/>
          </p:nvPr>
        </p:nvSpPr>
        <p:spPr>
          <a:xfrm>
            <a:off x="640231" y="365760"/>
            <a:ext cx="6138521" cy="627838"/>
          </a:xfrm>
          <a:prstGeom prst="rect">
            <a:avLst/>
          </a:prstGeom>
        </p:spPr>
        <p:txBody>
          <a:bodyPr spcFirstLastPara="1" wrap="square" lIns="91425" tIns="91425" rIns="91425" bIns="91425" anchor="b" anchorCtr="0">
            <a:noAutofit/>
          </a:bodyPr>
          <a:lstStyle/>
          <a:p>
            <a:pPr lvl="0"/>
            <a:r>
              <a:rPr lang="en-US" sz="3000" dirty="0" smtClean="0">
                <a:latin typeface="Verdana" charset="0"/>
                <a:ea typeface="Verdana" charset="0"/>
                <a:cs typeface="Verdana" charset="0"/>
              </a:rPr>
              <a:t>Tables </a:t>
            </a:r>
            <a:r>
              <a:rPr lang="en-US" sz="3000" smtClean="0">
                <a:latin typeface="Verdana" charset="0"/>
                <a:ea typeface="Verdana" charset="0"/>
                <a:cs typeface="Verdana" charset="0"/>
              </a:rPr>
              <a:t>by Category (Part 2) </a:t>
            </a:r>
            <a:endParaRPr sz="3000" dirty="0">
              <a:solidFill>
                <a:srgbClr val="D3EBD5"/>
              </a:solidFill>
              <a:latin typeface="Verdana" charset="0"/>
              <a:ea typeface="Verdana" charset="0"/>
              <a:cs typeface="Verdana" charset="0"/>
            </a:endParaRPr>
          </a:p>
        </p:txBody>
      </p:sp>
      <p:sp>
        <p:nvSpPr>
          <p:cNvPr id="3878" name="Google Shape;3878;p19"/>
          <p:cNvSpPr txBox="1">
            <a:spLocks noGrp="1"/>
          </p:cNvSpPr>
          <p:nvPr>
            <p:ph type="subTitle" idx="4294967295"/>
          </p:nvPr>
        </p:nvSpPr>
        <p:spPr>
          <a:xfrm>
            <a:off x="640231" y="993598"/>
            <a:ext cx="5845913"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600" dirty="0" smtClean="0">
                <a:solidFill>
                  <a:srgbClr val="80BFB7"/>
                </a:solidFill>
                <a:latin typeface="Verdana" charset="0"/>
                <a:ea typeface="Verdana" charset="0"/>
                <a:cs typeface="Verdana" charset="0"/>
              </a:rPr>
              <a:t>Each table has columns or fields; these relate with fields of other tables. For example, the user’s id (Excel/CSV column) from USER_ACCOUNT </a:t>
            </a:r>
            <a:r>
              <a:rPr lang="en-US" sz="1600" u="sng" dirty="0" smtClean="0">
                <a:solidFill>
                  <a:srgbClr val="80BFB7"/>
                </a:solidFill>
                <a:latin typeface="Verdana" charset="0"/>
                <a:ea typeface="Verdana" charset="0"/>
                <a:cs typeface="Verdana" charset="0"/>
              </a:rPr>
              <a:t>relate</a:t>
            </a:r>
            <a:r>
              <a:rPr lang="en-US" sz="1600" dirty="0" smtClean="0">
                <a:solidFill>
                  <a:srgbClr val="80BFB7"/>
                </a:solidFill>
                <a:latin typeface="Verdana" charset="0"/>
                <a:ea typeface="Verdana" charset="0"/>
                <a:cs typeface="Verdana" charset="0"/>
              </a:rPr>
              <a:t> with the user’s id field from USER_RECORDS.  </a:t>
            </a:r>
          </a:p>
          <a:p>
            <a:pPr marL="76200" indent="0">
              <a:buNone/>
            </a:pPr>
            <a:r>
              <a:rPr lang="en-US" sz="1200" dirty="0">
                <a:solidFill>
                  <a:schemeClr val="accent1"/>
                </a:solidFill>
                <a:latin typeface="Verdana" charset="0"/>
                <a:ea typeface="Verdana" charset="0"/>
                <a:cs typeface="Verdana" charset="0"/>
              </a:rPr>
              <a:t>	</a:t>
            </a:r>
            <a:endParaRPr lang="en-US" sz="1200" dirty="0" smtClean="0">
              <a:solidFill>
                <a:schemeClr val="accent1"/>
              </a:solidFill>
              <a:latin typeface="Verdana" charset="0"/>
              <a:ea typeface="Verdana" charset="0"/>
              <a:cs typeface="Verdana" charset="0"/>
            </a:endParaRPr>
          </a:p>
          <a:p>
            <a:pPr marL="76200" indent="0">
              <a:buNone/>
            </a:pPr>
            <a:endParaRPr lang="en-US" sz="1200" dirty="0">
              <a:solidFill>
                <a:schemeClr val="accent1"/>
              </a:solidFill>
              <a:latin typeface="Verdana" charset="0"/>
              <a:ea typeface="Verdana" charset="0"/>
              <a:cs typeface="Verdana" charset="0"/>
            </a:endParaRPr>
          </a:p>
          <a:p>
            <a:pPr marL="76200" indent="0">
              <a:buNone/>
            </a:pPr>
            <a:endParaRPr lang="en-US" sz="1200" dirty="0" smtClean="0">
              <a:solidFill>
                <a:schemeClr val="accent1"/>
              </a:solidFill>
              <a:latin typeface="Verdana" charset="0"/>
              <a:ea typeface="Verdana" charset="0"/>
              <a:cs typeface="Verdana" charset="0"/>
            </a:endParaRPr>
          </a:p>
          <a:p>
            <a:pPr marL="76200" indent="0">
              <a:buNone/>
            </a:pPr>
            <a:endParaRPr lang="en-US" sz="1200" dirty="0">
              <a:solidFill>
                <a:schemeClr val="accent1"/>
              </a:solidFill>
              <a:latin typeface="Verdana" charset="0"/>
              <a:ea typeface="Verdana" charset="0"/>
              <a:cs typeface="Verdana" charset="0"/>
            </a:endParaRPr>
          </a:p>
          <a:p>
            <a:pPr marL="76200" indent="0">
              <a:buNone/>
            </a:pPr>
            <a:endParaRPr lang="en-US" sz="1200" dirty="0" smtClean="0">
              <a:solidFill>
                <a:schemeClr val="accent1"/>
              </a:solidFill>
              <a:latin typeface="Verdana" charset="0"/>
              <a:ea typeface="Verdana" charset="0"/>
              <a:cs typeface="Verdana" charset="0"/>
            </a:endParaRPr>
          </a:p>
          <a:p>
            <a:pPr marL="76200" indent="0">
              <a:buNone/>
            </a:pPr>
            <a:endParaRPr lang="en-US" sz="1200" dirty="0">
              <a:solidFill>
                <a:schemeClr val="accent1"/>
              </a:solidFill>
              <a:latin typeface="Verdana" charset="0"/>
              <a:ea typeface="Verdana" charset="0"/>
              <a:cs typeface="Verdana" charset="0"/>
            </a:endParaRPr>
          </a:p>
          <a:p>
            <a:pPr marL="76200" indent="0">
              <a:buNone/>
            </a:pPr>
            <a:endParaRPr lang="en-US" sz="1200" dirty="0" smtClean="0">
              <a:solidFill>
                <a:schemeClr val="accent1"/>
              </a:solidFill>
              <a:latin typeface="Verdana" charset="0"/>
              <a:ea typeface="Verdana" charset="0"/>
              <a:cs typeface="Verdana" charset="0"/>
            </a:endParaRPr>
          </a:p>
          <a:p>
            <a:pPr marL="76200" indent="0">
              <a:buNone/>
            </a:pPr>
            <a:endParaRPr lang="en-US" sz="1200" dirty="0">
              <a:solidFill>
                <a:schemeClr val="accent1"/>
              </a:solidFill>
              <a:latin typeface="Verdana" charset="0"/>
              <a:ea typeface="Verdana" charset="0"/>
              <a:cs typeface="Verdana" charset="0"/>
            </a:endParaRPr>
          </a:p>
          <a:p>
            <a:pPr marL="76200" indent="0">
              <a:buNone/>
            </a:pPr>
            <a:endParaRPr lang="en-US" sz="1200" dirty="0" smtClean="0">
              <a:solidFill>
                <a:schemeClr val="accent1"/>
              </a:solidFill>
              <a:latin typeface="Verdana" charset="0"/>
              <a:ea typeface="Verdana" charset="0"/>
              <a:cs typeface="Verdana" charset="0"/>
            </a:endParaRPr>
          </a:p>
          <a:p>
            <a:pPr marL="76200" indent="0">
              <a:buNone/>
            </a:pPr>
            <a:endParaRPr lang="en-US" sz="1200" dirty="0">
              <a:solidFill>
                <a:schemeClr val="accent1"/>
              </a:solidFill>
              <a:latin typeface="Verdana" charset="0"/>
              <a:ea typeface="Verdana" charset="0"/>
              <a:cs typeface="Verdana" charset="0"/>
            </a:endParaRPr>
          </a:p>
          <a:p>
            <a:pPr marL="76200" indent="0">
              <a:buNone/>
            </a:pPr>
            <a:endParaRPr lang="en-US" sz="1200" dirty="0" smtClean="0">
              <a:solidFill>
                <a:schemeClr val="accent1"/>
              </a:solidFill>
              <a:latin typeface="Verdana" charset="0"/>
              <a:ea typeface="Verdana" charset="0"/>
              <a:cs typeface="Verdana" charset="0"/>
            </a:endParaRPr>
          </a:p>
          <a:p>
            <a:pPr marL="76200" indent="0">
              <a:buNone/>
            </a:pPr>
            <a:endParaRPr lang="en-US" sz="1200" dirty="0">
              <a:solidFill>
                <a:schemeClr val="accent1"/>
              </a:solidFill>
              <a:latin typeface="Verdana" charset="0"/>
              <a:ea typeface="Verdana" charset="0"/>
              <a:cs typeface="Verdana" charset="0"/>
            </a:endParaRPr>
          </a:p>
          <a:p>
            <a:pPr marL="0" lvl="0" indent="0" algn="l" rtl="0">
              <a:spcBef>
                <a:spcPts val="600"/>
              </a:spcBef>
              <a:spcAft>
                <a:spcPts val="0"/>
              </a:spcAft>
              <a:buNone/>
            </a:pPr>
            <a:endParaRPr lang="en-US" sz="1800" dirty="0" smtClean="0">
              <a:solidFill>
                <a:srgbClr val="80BFB7"/>
              </a:solidFill>
              <a:latin typeface="Verdana" charset="0"/>
              <a:ea typeface="Verdana" charset="0"/>
              <a:cs typeface="Verdana" charset="0"/>
            </a:endParaRPr>
          </a:p>
          <a:p>
            <a:pPr marL="0" lvl="0" indent="0" algn="l" rtl="0">
              <a:spcBef>
                <a:spcPts val="600"/>
              </a:spcBef>
              <a:spcAft>
                <a:spcPts val="0"/>
              </a:spcAft>
              <a:buNone/>
            </a:pPr>
            <a:r>
              <a:rPr lang="en-US" dirty="0" smtClean="0">
                <a:solidFill>
                  <a:srgbClr val="80BFB7"/>
                </a:solidFill>
                <a:latin typeface="Verdana" charset="0"/>
                <a:ea typeface="Verdana" charset="0"/>
                <a:cs typeface="Verdana" charset="0"/>
              </a:rPr>
              <a:t> </a:t>
            </a:r>
          </a:p>
          <a:p>
            <a:pPr marL="0" lvl="0" indent="0" algn="l" rtl="0">
              <a:spcBef>
                <a:spcPts val="600"/>
              </a:spcBef>
              <a:spcAft>
                <a:spcPts val="0"/>
              </a:spcAft>
              <a:buNone/>
            </a:pPr>
            <a:endParaRPr dirty="0">
              <a:solidFill>
                <a:srgbClr val="80BFB7"/>
              </a:solidFill>
              <a:latin typeface="Verdana" charset="0"/>
              <a:ea typeface="Verdana" charset="0"/>
              <a:cs typeface="Verdana" charset="0"/>
            </a:endParaRPr>
          </a:p>
        </p:txBody>
      </p:sp>
      <p:sp>
        <p:nvSpPr>
          <p:cNvPr id="3892" name="Google Shape;3892;p1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987" y="3671378"/>
            <a:ext cx="6709046" cy="121761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987" y="2264927"/>
            <a:ext cx="4898061" cy="1243301"/>
          </a:xfrm>
          <a:prstGeom prst="rect">
            <a:avLst/>
          </a:prstGeom>
        </p:spPr>
      </p:pic>
      <p:sp>
        <p:nvSpPr>
          <p:cNvPr id="5" name="Oval 4"/>
          <p:cNvSpPr/>
          <p:nvPr/>
        </p:nvSpPr>
        <p:spPr>
          <a:xfrm>
            <a:off x="1133856" y="2237134"/>
            <a:ext cx="1207008" cy="143424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351237" y="3590504"/>
            <a:ext cx="1207008" cy="143424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1459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57"/>
        <p:cNvGrpSpPr/>
        <p:nvPr/>
      </p:nvGrpSpPr>
      <p:grpSpPr>
        <a:xfrm>
          <a:off x="0" y="0"/>
          <a:ext cx="0" cy="0"/>
          <a:chOff x="0" y="0"/>
          <a:chExt cx="0" cy="0"/>
        </a:xfrm>
      </p:grpSpPr>
      <p:sp>
        <p:nvSpPr>
          <p:cNvPr id="3960" name="Google Shape;3960;p2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a:t>
            </a:fld>
            <a:endParaRPr/>
          </a:p>
        </p:txBody>
      </p:sp>
      <p:sp>
        <p:nvSpPr>
          <p:cNvPr id="5" name="Google Shape;3905;p21"/>
          <p:cNvSpPr txBox="1">
            <a:spLocks/>
          </p:cNvSpPr>
          <p:nvPr/>
        </p:nvSpPr>
        <p:spPr>
          <a:xfrm>
            <a:off x="365881" y="890016"/>
            <a:ext cx="7168775" cy="487679"/>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dirty="0" err="1" smtClean="0">
                <a:solidFill>
                  <a:schemeClr val="accent3"/>
                </a:solidFill>
                <a:latin typeface="Verdana" charset="0"/>
                <a:ea typeface="Verdana" charset="0"/>
                <a:cs typeface="Verdana" charset="0"/>
              </a:rPr>
              <a:t>JLMFCompany’s</a:t>
            </a:r>
            <a:r>
              <a:rPr lang="en-US" sz="3000" dirty="0" smtClean="0">
                <a:solidFill>
                  <a:schemeClr val="accent3"/>
                </a:solidFill>
                <a:latin typeface="Verdana" charset="0"/>
                <a:ea typeface="Verdana" charset="0"/>
                <a:cs typeface="Verdana" charset="0"/>
              </a:rPr>
              <a:t> Data Model:</a:t>
            </a:r>
          </a:p>
          <a:p>
            <a:r>
              <a:rPr lang="en-US" sz="3000" dirty="0" smtClean="0">
                <a:solidFill>
                  <a:schemeClr val="accent3"/>
                </a:solidFill>
                <a:latin typeface="Verdana" charset="0"/>
                <a:ea typeface="Verdana" charset="0"/>
                <a:cs typeface="Verdana" charset="0"/>
              </a:rPr>
              <a:t>Entity Relationship (ER) Diagram </a:t>
            </a:r>
            <a:endParaRPr lang="en-US" sz="3000" dirty="0">
              <a:solidFill>
                <a:schemeClr val="accent3"/>
              </a:solidFill>
              <a:latin typeface="Verdana" charset="0"/>
              <a:ea typeface="Verdana" charset="0"/>
              <a:cs typeface="Verdana" charset="0"/>
            </a:endParaRPr>
          </a:p>
        </p:txBody>
      </p:sp>
      <p:sp>
        <p:nvSpPr>
          <p:cNvPr id="6" name="TextBox 5"/>
          <p:cNvSpPr txBox="1"/>
          <p:nvPr/>
        </p:nvSpPr>
        <p:spPr>
          <a:xfrm>
            <a:off x="536448" y="1572768"/>
            <a:ext cx="3462528" cy="3108543"/>
          </a:xfrm>
          <a:prstGeom prst="rect">
            <a:avLst/>
          </a:prstGeom>
          <a:noFill/>
        </p:spPr>
        <p:txBody>
          <a:bodyPr wrap="square" rtlCol="0">
            <a:spAutoFit/>
          </a:bodyPr>
          <a:lstStyle/>
          <a:p>
            <a:r>
              <a:rPr lang="en-US" dirty="0" smtClean="0">
                <a:solidFill>
                  <a:schemeClr val="accent2"/>
                </a:solidFill>
                <a:latin typeface="Verdana" charset="0"/>
                <a:ea typeface="Verdana" charset="0"/>
                <a:cs typeface="Verdana" charset="0"/>
              </a:rPr>
              <a:t>• The image contained in this slide represents the database’s tables. Next slide (Page 6) displays a bigger image of the same ER Diagram (ERD).</a:t>
            </a:r>
          </a:p>
          <a:p>
            <a:r>
              <a:rPr lang="en-US" dirty="0" smtClean="0">
                <a:solidFill>
                  <a:schemeClr val="accent2"/>
                </a:solidFill>
                <a:latin typeface="Verdana" charset="0"/>
                <a:ea typeface="Verdana" charset="0"/>
                <a:cs typeface="Verdana" charset="0"/>
              </a:rPr>
              <a:t>• Tables contain a list of their respective columns. Meaning that every field seen in each Excel file, get reflected appropriately in SQL Server (Azure Data Studio), as long as these were loaded with the correct format.</a:t>
            </a:r>
          </a:p>
          <a:p>
            <a:r>
              <a:rPr lang="en-US" dirty="0" smtClean="0">
                <a:solidFill>
                  <a:schemeClr val="accent2"/>
                </a:solidFill>
                <a:latin typeface="Verdana" charset="0"/>
                <a:ea typeface="Verdana" charset="0"/>
                <a:cs typeface="Verdana" charset="0"/>
              </a:rPr>
              <a:t>• Page 7 contains the ERD’s detailed description.  </a:t>
            </a:r>
            <a:endParaRPr lang="en-US" dirty="0">
              <a:solidFill>
                <a:schemeClr val="accent2"/>
              </a:solidFill>
              <a:latin typeface="Verdana" charset="0"/>
              <a:ea typeface="Verdana" charset="0"/>
              <a:cs typeface="Verdana"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0200" y="1572438"/>
            <a:ext cx="2978424" cy="321412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04"/>
        <p:cNvGrpSpPr/>
        <p:nvPr/>
      </p:nvGrpSpPr>
      <p:grpSpPr>
        <a:xfrm>
          <a:off x="0" y="0"/>
          <a:ext cx="0" cy="0"/>
          <a:chOff x="0" y="0"/>
          <a:chExt cx="0" cy="0"/>
        </a:xfrm>
      </p:grpSpPr>
      <p:sp>
        <p:nvSpPr>
          <p:cNvPr id="3909" name="Google Shape;3909;p2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a:t>
            </a:fld>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8368" y="0"/>
            <a:ext cx="4766310" cy="51435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64"/>
        <p:cNvGrpSpPr/>
        <p:nvPr/>
      </p:nvGrpSpPr>
      <p:grpSpPr>
        <a:xfrm>
          <a:off x="0" y="0"/>
          <a:ext cx="0" cy="0"/>
          <a:chOff x="0" y="0"/>
          <a:chExt cx="0" cy="0"/>
        </a:xfrm>
      </p:grpSpPr>
      <p:sp>
        <p:nvSpPr>
          <p:cNvPr id="3971" name="Google Shape;3971;p2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8</a:t>
            </a:fld>
            <a:endParaRPr/>
          </a:p>
        </p:txBody>
      </p:sp>
      <p:sp>
        <p:nvSpPr>
          <p:cNvPr id="9" name="Google Shape;3905;p21"/>
          <p:cNvSpPr txBox="1">
            <a:spLocks/>
          </p:cNvSpPr>
          <p:nvPr/>
        </p:nvSpPr>
        <p:spPr>
          <a:xfrm>
            <a:off x="518311" y="846846"/>
            <a:ext cx="7168775" cy="487679"/>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dirty="0" smtClean="0">
                <a:solidFill>
                  <a:schemeClr val="accent3"/>
                </a:solidFill>
                <a:latin typeface="Verdana" charset="0"/>
                <a:ea typeface="Verdana" charset="0"/>
                <a:cs typeface="Verdana" charset="0"/>
              </a:rPr>
              <a:t>Entity Relationship (ER) Diagram</a:t>
            </a:r>
          </a:p>
          <a:p>
            <a:r>
              <a:rPr lang="en-US" sz="3000" dirty="0" smtClean="0">
                <a:solidFill>
                  <a:schemeClr val="accent3"/>
                </a:solidFill>
                <a:latin typeface="Verdana" charset="0"/>
                <a:ea typeface="Verdana" charset="0"/>
                <a:cs typeface="Verdana" charset="0"/>
              </a:rPr>
              <a:t>Symbols &amp; Description </a:t>
            </a:r>
            <a:endParaRPr lang="en-US" sz="3000" dirty="0">
              <a:solidFill>
                <a:schemeClr val="accent3"/>
              </a:solidFill>
              <a:latin typeface="Verdana" charset="0"/>
              <a:ea typeface="Verdana" charset="0"/>
              <a:cs typeface="Verdana"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670" y="1334525"/>
            <a:ext cx="6064056" cy="377927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43"/>
        <p:cNvGrpSpPr/>
        <p:nvPr/>
      </p:nvGrpSpPr>
      <p:grpSpPr>
        <a:xfrm>
          <a:off x="0" y="0"/>
          <a:ext cx="0" cy="0"/>
          <a:chOff x="0" y="0"/>
          <a:chExt cx="0" cy="0"/>
        </a:xfrm>
      </p:grpSpPr>
      <p:sp>
        <p:nvSpPr>
          <p:cNvPr id="3945" name="Google Shape;3945;p26"/>
          <p:cNvSpPr txBox="1">
            <a:spLocks noGrp="1"/>
          </p:cNvSpPr>
          <p:nvPr>
            <p:ph type="title" idx="4294967295"/>
          </p:nvPr>
        </p:nvSpPr>
        <p:spPr>
          <a:xfrm>
            <a:off x="718300" y="129775"/>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solidFill>
                  <a:srgbClr val="D3EBD5"/>
                </a:solidFill>
                <a:latin typeface="Verdana" charset="0"/>
                <a:ea typeface="Verdana" charset="0"/>
                <a:cs typeface="Verdana" charset="0"/>
              </a:rPr>
              <a:t>Dummy Data: Python’s role</a:t>
            </a:r>
            <a:endParaRPr dirty="0">
              <a:solidFill>
                <a:srgbClr val="D3EBD5"/>
              </a:solidFill>
              <a:latin typeface="Verdana" charset="0"/>
              <a:ea typeface="Verdana" charset="0"/>
              <a:cs typeface="Verdana" charset="0"/>
            </a:endParaRPr>
          </a:p>
        </p:txBody>
      </p:sp>
      <p:sp>
        <p:nvSpPr>
          <p:cNvPr id="3953" name="Google Shape;3953;p26"/>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9</a:t>
            </a:fld>
            <a:endParaRPr/>
          </a:p>
        </p:txBody>
      </p:sp>
      <p:sp>
        <p:nvSpPr>
          <p:cNvPr id="2" name="TextBox 1"/>
          <p:cNvSpPr txBox="1"/>
          <p:nvPr/>
        </p:nvSpPr>
        <p:spPr>
          <a:xfrm>
            <a:off x="640231" y="987175"/>
            <a:ext cx="6944530" cy="1169551"/>
          </a:xfrm>
          <a:prstGeom prst="rect">
            <a:avLst/>
          </a:prstGeom>
          <a:noFill/>
        </p:spPr>
        <p:txBody>
          <a:bodyPr wrap="none" rtlCol="0">
            <a:spAutoFit/>
          </a:bodyPr>
          <a:lstStyle/>
          <a:p>
            <a:r>
              <a:rPr lang="en-US" dirty="0" smtClean="0">
                <a:solidFill>
                  <a:srgbClr val="80BFB7"/>
                </a:solidFill>
                <a:latin typeface="Verdana" charset="0"/>
                <a:ea typeface="Verdana" charset="0"/>
                <a:cs typeface="Verdana" charset="0"/>
              </a:rPr>
              <a:t>• Most columns were filled with fake information; in addition, the rest of</a:t>
            </a:r>
          </a:p>
          <a:p>
            <a:r>
              <a:rPr lang="en-US" dirty="0" smtClean="0">
                <a:solidFill>
                  <a:srgbClr val="80BFB7"/>
                </a:solidFill>
                <a:latin typeface="Verdana" charset="0"/>
                <a:ea typeface="Verdana" charset="0"/>
                <a:cs typeface="Verdana" charset="0"/>
              </a:rPr>
              <a:t>the columns required manual cleansing or manipulation for consistency </a:t>
            </a:r>
          </a:p>
          <a:p>
            <a:r>
              <a:rPr lang="en-US" dirty="0">
                <a:solidFill>
                  <a:srgbClr val="80BFB7"/>
                </a:solidFill>
                <a:latin typeface="Verdana" charset="0"/>
                <a:ea typeface="Verdana" charset="0"/>
                <a:cs typeface="Verdana" charset="0"/>
              </a:rPr>
              <a:t>p</a:t>
            </a:r>
            <a:r>
              <a:rPr lang="en-US" dirty="0" smtClean="0">
                <a:solidFill>
                  <a:srgbClr val="80BFB7"/>
                </a:solidFill>
                <a:latin typeface="Verdana" charset="0"/>
                <a:ea typeface="Verdana" charset="0"/>
                <a:cs typeface="Verdana" charset="0"/>
              </a:rPr>
              <a:t>urposes.</a:t>
            </a:r>
          </a:p>
          <a:p>
            <a:r>
              <a:rPr lang="en-US" dirty="0" smtClean="0">
                <a:solidFill>
                  <a:srgbClr val="80BFB7"/>
                </a:solidFill>
                <a:latin typeface="Verdana" charset="0"/>
                <a:ea typeface="Verdana" charset="0"/>
                <a:cs typeface="Verdana" charset="0"/>
              </a:rPr>
              <a:t>• Unfortunately, the </a:t>
            </a:r>
            <a:r>
              <a:rPr lang="en-US" i="1" dirty="0" smtClean="0">
                <a:solidFill>
                  <a:srgbClr val="80BFB7"/>
                </a:solidFill>
                <a:latin typeface="Verdana" charset="0"/>
                <a:ea typeface="Verdana" charset="0"/>
                <a:cs typeface="Verdana" charset="0"/>
              </a:rPr>
              <a:t>Faker </a:t>
            </a:r>
            <a:r>
              <a:rPr lang="en-US" dirty="0" smtClean="0">
                <a:solidFill>
                  <a:srgbClr val="80BFB7"/>
                </a:solidFill>
                <a:latin typeface="Verdana" charset="0"/>
                <a:ea typeface="Verdana" charset="0"/>
                <a:cs typeface="Verdana" charset="0"/>
              </a:rPr>
              <a:t>module (package: bogus data generator) </a:t>
            </a:r>
          </a:p>
          <a:p>
            <a:r>
              <a:rPr lang="en-US" dirty="0" smtClean="0">
                <a:solidFill>
                  <a:srgbClr val="80BFB7"/>
                </a:solidFill>
                <a:latin typeface="Verdana" charset="0"/>
                <a:ea typeface="Verdana" charset="0"/>
                <a:cs typeface="Verdana" charset="0"/>
              </a:rPr>
              <a:t>Is not able to generate consistent data for every Microsoft Excel column.    </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300" y="2156727"/>
            <a:ext cx="6675322" cy="2795718"/>
          </a:xfrm>
          <a:prstGeom prst="rect">
            <a:avLst/>
          </a:prstGeom>
        </p:spPr>
      </p:pic>
      <p:cxnSp>
        <p:nvCxnSpPr>
          <p:cNvPr id="5" name="Straight Arrow Connector 4"/>
          <p:cNvCxnSpPr/>
          <p:nvPr/>
        </p:nvCxnSpPr>
        <p:spPr>
          <a:xfrm flipH="1">
            <a:off x="4389121" y="3358471"/>
            <a:ext cx="304799" cy="159985"/>
          </a:xfrm>
          <a:prstGeom prst="straightConnector1">
            <a:avLst/>
          </a:prstGeom>
          <a:ln>
            <a:solidFill>
              <a:srgbClr val="FF0000"/>
            </a:solidFill>
            <a:tailEnd type="triangle"/>
          </a:ln>
        </p:spPr>
        <p:style>
          <a:lnRef idx="2">
            <a:schemeClr val="accent4"/>
          </a:lnRef>
          <a:fillRef idx="0">
            <a:schemeClr val="accent4"/>
          </a:fillRef>
          <a:effectRef idx="1">
            <a:schemeClr val="accent4"/>
          </a:effectRef>
          <a:fontRef idx="minor">
            <a:schemeClr val="tx1"/>
          </a:fontRef>
        </p:style>
      </p:cxnSp>
    </p:spTree>
  </p:cSld>
  <p:clrMapOvr>
    <a:masterClrMapping/>
  </p:clrMapOvr>
</p:sld>
</file>

<file path=ppt/theme/theme1.xml><?xml version="1.0" encoding="utf-8"?>
<a:theme xmlns:a="http://schemas.openxmlformats.org/drawingml/2006/main" name="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854</TotalTime>
  <Words>799</Words>
  <Application>Microsoft Macintosh PowerPoint</Application>
  <PresentationFormat>On-screen Show (16:9)</PresentationFormat>
  <Paragraphs>185</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Dosis</vt:lpstr>
      <vt:lpstr>Dosis ExtraLight</vt:lpstr>
      <vt:lpstr>Titillium Web Light</vt:lpstr>
      <vt:lpstr>Verdana</vt:lpstr>
      <vt:lpstr>Arial</vt:lpstr>
      <vt:lpstr>Mowbray template</vt:lpstr>
      <vt:lpstr>Expedia &amp; Airbnb  SQL Database Project</vt:lpstr>
      <vt:lpstr>What is the goal of this database?</vt:lpstr>
      <vt:lpstr>PowerPoint Presentation</vt:lpstr>
      <vt:lpstr>Tables by Category </vt:lpstr>
      <vt:lpstr>Tables by Category (Part 2) </vt:lpstr>
      <vt:lpstr>PowerPoint Presentation</vt:lpstr>
      <vt:lpstr>PowerPoint Presentation</vt:lpstr>
      <vt:lpstr>PowerPoint Presentation</vt:lpstr>
      <vt:lpstr>Dummy Data: Python’s role</vt:lpstr>
      <vt:lpstr>Dummy Data: Python’s role (Part 2)</vt:lpstr>
      <vt:lpstr>Dummy Data: Python’s role (Part 3)</vt:lpstr>
      <vt:lpstr>SQL Server: Database Script</vt:lpstr>
      <vt:lpstr>SQL Server: Tables Script</vt:lpstr>
      <vt:lpstr>What happens when you load data? </vt:lpstr>
      <vt:lpstr>What happens when you load data? (Part 2) </vt:lpstr>
      <vt:lpstr>What else can be done with the stored data?</vt:lpstr>
      <vt:lpstr>Research: Observation</vt:lpstr>
      <vt:lpstr>Research: Record lookup</vt:lpstr>
      <vt:lpstr>Research: Date Range &amp; Filtering </vt:lpstr>
      <vt:lpstr>Research: Numerical - Average </vt:lpstr>
      <vt:lpstr>Research: Numerical - Percentage </vt:lpstr>
      <vt:lpstr>Research: Numerical - Sum </vt:lpstr>
      <vt:lpstr>Research: Trends &amp; Patterns</vt:lpstr>
      <vt:lpstr>CONCLUSION</vt:lpstr>
      <vt:lpstr>PowerPoint Presentation</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Leonardo Moctezuma Flores</cp:lastModifiedBy>
  <cp:revision>67</cp:revision>
  <dcterms:modified xsi:type="dcterms:W3CDTF">2020-02-20T05:19:51Z</dcterms:modified>
</cp:coreProperties>
</file>